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74" r:id="rId5"/>
    <p:sldId id="279" r:id="rId6"/>
    <p:sldId id="264" r:id="rId7"/>
    <p:sldId id="291" r:id="rId8"/>
    <p:sldId id="277" r:id="rId9"/>
    <p:sldId id="280" r:id="rId10"/>
    <p:sldId id="283" r:id="rId11"/>
    <p:sldId id="284" r:id="rId12"/>
    <p:sldId id="301" r:id="rId13"/>
    <p:sldId id="259" r:id="rId14"/>
    <p:sldId id="300" r:id="rId15"/>
    <p:sldId id="278" r:id="rId16"/>
    <p:sldId id="299" r:id="rId17"/>
  </p:sldIdLst>
  <p:sldSz cx="12192000" cy="6858000"/>
  <p:notesSz cx="6858000" cy="9144000"/>
  <p:embeddedFontLst>
    <p:embeddedFont>
      <p:font typeface="GL Condensed" panose="020A0506050501040104" pitchFamily="18" charset="0"/>
      <p:regular r:id="rId19"/>
      <p:bold r:id="rId20"/>
    </p:embeddedFont>
    <p:embeddedFont>
      <p:font typeface="GL Light" panose="020A0404050501040104" pitchFamily="18" charset="0"/>
      <p:regular r:id="rId21"/>
    </p:embeddedFont>
    <p:embeddedFont>
      <p:font typeface="Inter 18pt" panose="020B0604020202020204" charset="0"/>
      <p:regular r:id="rId22"/>
      <p:bold r:id="rId23"/>
      <p:italic r:id="rId24"/>
      <p:boldItalic r:id="rId2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C804A-80C9-4777-BE05-0826C24220EB}" v="3" dt="2026-05-13T11:45:18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94650"/>
  </p:normalViewPr>
  <p:slideViewPr>
    <p:cSldViewPr snapToGrid="0" showGuides="1">
      <p:cViewPr varScale="1">
        <p:scale>
          <a:sx n="81" d="100"/>
          <a:sy n="81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-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Newton" userId="b830454e-a40a-4f60-b01a-961bda13b35a" providerId="ADAL" clId="{E81597E5-7C19-4B66-B139-58AAB7D68670}"/>
    <pc:docChg chg="undo custSel addSld delSld modSld">
      <pc:chgData name="Sarah Newton" userId="b830454e-a40a-4f60-b01a-961bda13b35a" providerId="ADAL" clId="{E81597E5-7C19-4B66-B139-58AAB7D68670}" dt="2026-05-13T11:44:44.966" v="249" actId="20577"/>
      <pc:docMkLst>
        <pc:docMk/>
      </pc:docMkLst>
      <pc:sldChg chg="addSp delSp modSp mod modNotesTx">
        <pc:chgData name="Sarah Newton" userId="b830454e-a40a-4f60-b01a-961bda13b35a" providerId="ADAL" clId="{E81597E5-7C19-4B66-B139-58AAB7D68670}" dt="2026-05-13T11:44:44.966" v="249" actId="20577"/>
        <pc:sldMkLst>
          <pc:docMk/>
          <pc:sldMk cId="3735688643" sldId="283"/>
        </pc:sldMkLst>
        <pc:spChg chg="mod">
          <ac:chgData name="Sarah Newton" userId="b830454e-a40a-4f60-b01a-961bda13b35a" providerId="ADAL" clId="{E81597E5-7C19-4B66-B139-58AAB7D68670}" dt="2026-05-13T11:23:11.043" v="237" actId="20577"/>
          <ac:spMkLst>
            <pc:docMk/>
            <pc:sldMk cId="3735688643" sldId="283"/>
            <ac:spMk id="7" creationId="{98D2FD87-82D7-4E1F-084C-2F4B9B6374C2}"/>
          </ac:spMkLst>
        </pc:spChg>
        <pc:picChg chg="add mod ord">
          <ac:chgData name="Sarah Newton" userId="b830454e-a40a-4f60-b01a-961bda13b35a" providerId="ADAL" clId="{E81597E5-7C19-4B66-B139-58AAB7D68670}" dt="2026-05-11T12:21:03.180" v="196" actId="22"/>
          <ac:picMkLst>
            <pc:docMk/>
            <pc:sldMk cId="3735688643" sldId="283"/>
            <ac:picMk id="12" creationId="{4BFFC5B1-EBEA-1333-5DBE-FAB859E3E7A7}"/>
          </ac:picMkLst>
        </pc:picChg>
      </pc:sldChg>
      <pc:sldChg chg="delSp modSp mod setBg">
        <pc:chgData name="Sarah Newton" userId="b830454e-a40a-4f60-b01a-961bda13b35a" providerId="ADAL" clId="{E81597E5-7C19-4B66-B139-58AAB7D68670}" dt="2026-05-11T11:59:04.723" v="158" actId="20577"/>
        <pc:sldMkLst>
          <pc:docMk/>
          <pc:sldMk cId="2244835685" sldId="284"/>
        </pc:sldMkLst>
        <pc:spChg chg="mod">
          <ac:chgData name="Sarah Newton" userId="b830454e-a40a-4f60-b01a-961bda13b35a" providerId="ADAL" clId="{E81597E5-7C19-4B66-B139-58AAB7D68670}" dt="2026-05-11T11:58:14.591" v="152" actId="20577"/>
          <ac:spMkLst>
            <pc:docMk/>
            <pc:sldMk cId="2244835685" sldId="284"/>
            <ac:spMk id="8" creationId="{AF7211F2-A404-38FF-E715-D9706C0D3036}"/>
          </ac:spMkLst>
        </pc:spChg>
        <pc:spChg chg="mod">
          <ac:chgData name="Sarah Newton" userId="b830454e-a40a-4f60-b01a-961bda13b35a" providerId="ADAL" clId="{E81597E5-7C19-4B66-B139-58AAB7D68670}" dt="2026-05-11T11:58:53.327" v="156" actId="20577"/>
          <ac:spMkLst>
            <pc:docMk/>
            <pc:sldMk cId="2244835685" sldId="284"/>
            <ac:spMk id="10" creationId="{9265D81B-5617-F2A2-D786-B3EB63F8BD66}"/>
          </ac:spMkLst>
        </pc:spChg>
        <pc:spChg chg="mod">
          <ac:chgData name="Sarah Newton" userId="b830454e-a40a-4f60-b01a-961bda13b35a" providerId="ADAL" clId="{E81597E5-7C19-4B66-B139-58AAB7D68670}" dt="2026-05-11T11:59:04.723" v="158" actId="20577"/>
          <ac:spMkLst>
            <pc:docMk/>
            <pc:sldMk cId="2244835685" sldId="284"/>
            <ac:spMk id="11" creationId="{94D59820-A5F2-940D-19C5-22F1F6F70CCD}"/>
          </ac:spMkLst>
        </pc:spChg>
      </pc:sldChg>
      <pc:sldChg chg="modSp mod">
        <pc:chgData name="Sarah Newton" userId="b830454e-a40a-4f60-b01a-961bda13b35a" providerId="ADAL" clId="{E81597E5-7C19-4B66-B139-58AAB7D68670}" dt="2026-05-11T12:33:37.609" v="229" actId="1076"/>
        <pc:sldMkLst>
          <pc:docMk/>
          <pc:sldMk cId="1710766657" sldId="301"/>
        </pc:sldMkLst>
        <pc:spChg chg="mod">
          <ac:chgData name="Sarah Newton" userId="b830454e-a40a-4f60-b01a-961bda13b35a" providerId="ADAL" clId="{E81597E5-7C19-4B66-B139-58AAB7D68670}" dt="2026-05-11T12:33:37.609" v="229" actId="1076"/>
          <ac:spMkLst>
            <pc:docMk/>
            <pc:sldMk cId="1710766657" sldId="301"/>
            <ac:spMk id="4" creationId="{1AB76BC3-8546-509A-CF18-A6AF7AFB9631}"/>
          </ac:spMkLst>
        </pc:spChg>
        <pc:spChg chg="mod">
          <ac:chgData name="Sarah Newton" userId="b830454e-a40a-4f60-b01a-961bda13b35a" providerId="ADAL" clId="{E81597E5-7C19-4B66-B139-58AAB7D68670}" dt="2026-05-11T11:59:58.378" v="185" actId="20577"/>
          <ac:spMkLst>
            <pc:docMk/>
            <pc:sldMk cId="1710766657" sldId="301"/>
            <ac:spMk id="7" creationId="{BB373290-416E-F620-4341-E237D18C64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953F-8B92-4B23-B1EB-2792FCB3D449}" type="datetimeFigureOut">
              <a:rPr lang="da-DK" smtClean="0"/>
              <a:t>13-05-2026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EB62-5815-4FCD-95FD-10D86F710A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0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EB62-5815-4FCD-95FD-10D86F710AB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49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Obs. Der kommer nye løn tal pr. 1 august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EB62-5815-4FCD-95FD-10D86F710AB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3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4425-3384-C5FE-AD9D-237C6AA6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77DB1-2657-C095-C66C-45E337D0E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A10A3-0946-3BD4-6FB1-7F4096DFB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144BD-A40F-976D-D7D0-FD771A020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EB62-5815-4FCD-95FD-10D86F710AB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09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370FF-F20A-5DEC-090A-4226258F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2114843"/>
            <a:ext cx="5969000" cy="1831271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4015F0D-94DC-C4EF-2F02-93DBBC29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" y="635000"/>
            <a:ext cx="5969000" cy="215444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858F12E-5643-FF41-9FDD-77AABFFC5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000" y="1226608"/>
            <a:ext cx="5969000" cy="915635"/>
          </a:xfrm>
        </p:spPr>
        <p:txBody>
          <a:bodyPr wrap="none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  <a:latin typeface="GL Condensed" panose="020A0806050501040104" pitchFamily="18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a-DK" dirty="0"/>
              <a:t>Indsæt tema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3570E1-593E-B42C-188C-8A53841655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" r="3"/>
          <a:stretch/>
        </p:blipFill>
        <p:spPr>
          <a:xfrm>
            <a:off x="60629" y="6230619"/>
            <a:ext cx="2194631" cy="648453"/>
          </a:xfrm>
          <a:prstGeom prst="rect">
            <a:avLst/>
          </a:prstGeom>
        </p:spPr>
      </p:pic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228CF800-AF89-891D-5610-7703432CF7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775" y="2897188"/>
            <a:ext cx="4721225" cy="3325812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46C63F6-985D-14D0-9503-FBEDD0D031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31E2F3-BE5B-4CD3-A582-30E568F5CD9E}" type="datetime3">
              <a:rPr lang="da-DK" smtClean="0"/>
              <a:t>13.05.2026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D3FECEA-09F2-D4B1-A45D-36001FF8F4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Titel / Sektion</a:t>
            </a:r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4BDEF7D-8934-64C2-ECFE-CBAEA06DCF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5453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1296785" y="5050287"/>
            <a:ext cx="898650" cy="1172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25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Citat</a:t>
            </a:r>
            <a:endParaRPr lang="da-DK" sz="2500" b="0" spc="0" dirty="0">
              <a:solidFill>
                <a:schemeClr val="tx2"/>
              </a:solidFill>
              <a:latin typeface="+mj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7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NAVN</a:t>
            </a:r>
            <a:endParaRPr kumimoji="0" lang="da-DK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635000"/>
            <a:ext cx="3724274" cy="5587999"/>
          </a:xfrm>
          <a:prstGeom prst="roundRect">
            <a:avLst>
              <a:gd name="adj" fmla="val 1936"/>
            </a:avLst>
          </a:prstGeom>
          <a:solidFill>
            <a:schemeClr val="accent1"/>
          </a:solidFill>
        </p:spPr>
        <p:txBody>
          <a:bodyPr lIns="252000" tIns="216000" rIns="252000" bIns="216000" anchor="b" anchorCtr="0">
            <a:noAutofit/>
          </a:bodyPr>
          <a:lstStyle>
            <a:lvl1pPr>
              <a:lnSpc>
                <a:spcPct val="83000"/>
              </a:lnSpc>
              <a:spcAft>
                <a:spcPts val="0"/>
              </a:spcAft>
              <a:defRPr sz="2500" b="0">
                <a:latin typeface="+mj-lt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700" b="1" cap="all" baseline="0"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8CD092E8-23C8-1A69-BCA2-A2EF076B6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3864" y="635000"/>
            <a:ext cx="3724274" cy="5587999"/>
          </a:xfrm>
          <a:prstGeom prst="roundRect">
            <a:avLst>
              <a:gd name="adj" fmla="val 1936"/>
            </a:avLst>
          </a:prstGeom>
          <a:solidFill>
            <a:schemeClr val="accent1"/>
          </a:solidFill>
        </p:spPr>
        <p:txBody>
          <a:bodyPr lIns="252000" tIns="216000" rIns="252000" bIns="216000" anchor="b" anchorCtr="0">
            <a:noAutofit/>
          </a:bodyPr>
          <a:lstStyle>
            <a:lvl1pPr>
              <a:lnSpc>
                <a:spcPct val="83000"/>
              </a:lnSpc>
              <a:spcAft>
                <a:spcPts val="0"/>
              </a:spcAft>
              <a:defRPr sz="2500" b="0">
                <a:latin typeface="+mj-lt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700" b="1" cap="all" baseline="0"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E3BDB12D-B826-0746-5A0D-46A3B1C8A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10840" y="635000"/>
            <a:ext cx="3724274" cy="5587999"/>
          </a:xfrm>
          <a:prstGeom prst="roundRect">
            <a:avLst>
              <a:gd name="adj" fmla="val 1936"/>
            </a:avLst>
          </a:prstGeom>
          <a:solidFill>
            <a:schemeClr val="accent1"/>
          </a:solidFill>
        </p:spPr>
        <p:txBody>
          <a:bodyPr lIns="252000" tIns="216000" rIns="252000" bIns="216000" anchor="b" anchorCtr="0">
            <a:noAutofit/>
          </a:bodyPr>
          <a:lstStyle>
            <a:lvl1pPr>
              <a:lnSpc>
                <a:spcPct val="83000"/>
              </a:lnSpc>
              <a:spcAft>
                <a:spcPts val="0"/>
              </a:spcAft>
              <a:defRPr sz="2500" b="0">
                <a:latin typeface="+mj-lt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 sz="700" b="1" cap="all" baseline="0"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ED89D4D-56B5-2F6A-6323-D15D03DEA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134" y="902618"/>
            <a:ext cx="516601" cy="43470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da-DK" dirty="0"/>
              <a:t>    </a:t>
            </a:r>
          </a:p>
        </p:txBody>
      </p:sp>
      <p:sp>
        <p:nvSpPr>
          <p:cNvPr id="22" name="Pladsholder til tekst 17">
            <a:extLst>
              <a:ext uri="{FF2B5EF4-FFF2-40B4-BE49-F238E27FC236}">
                <a16:creationId xmlns:a16="http://schemas.microsoft.com/office/drawing/2014/main" id="{FFE11DFA-EAF5-B19B-EC9E-A13C55994A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8774" y="902618"/>
            <a:ext cx="516601" cy="43470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da-DK" dirty="0"/>
              <a:t>    </a:t>
            </a:r>
          </a:p>
        </p:txBody>
      </p:sp>
      <p:sp>
        <p:nvSpPr>
          <p:cNvPr id="23" name="Pladsholder til tekst 17">
            <a:extLst>
              <a:ext uri="{FF2B5EF4-FFF2-40B4-BE49-F238E27FC236}">
                <a16:creationId xmlns:a16="http://schemas.microsoft.com/office/drawing/2014/main" id="{C28475F2-F5D1-74F7-2188-5F5B88BE12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0570" y="902618"/>
            <a:ext cx="516601" cy="43470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da-DK" dirty="0"/>
              <a:t>    </a:t>
            </a:r>
          </a:p>
        </p:txBody>
      </p:sp>
      <p:sp>
        <p:nvSpPr>
          <p:cNvPr id="24" name="Pladsholder til dato 23">
            <a:extLst>
              <a:ext uri="{FF2B5EF4-FFF2-40B4-BE49-F238E27FC236}">
                <a16:creationId xmlns:a16="http://schemas.microsoft.com/office/drawing/2014/main" id="{294F745D-1A68-C0C0-8598-BEC4BCB644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86C96A7-5441-4A67-ADCC-1982BD6B5AA1}" type="datetime3">
              <a:rPr lang="da-DK" smtClean="0"/>
              <a:t>13.05.2026</a:t>
            </a:fld>
            <a:endParaRPr lang="da-DK"/>
          </a:p>
        </p:txBody>
      </p:sp>
      <p:sp>
        <p:nvSpPr>
          <p:cNvPr id="25" name="Pladsholder til sidefod 24">
            <a:extLst>
              <a:ext uri="{FF2B5EF4-FFF2-40B4-BE49-F238E27FC236}">
                <a16:creationId xmlns:a16="http://schemas.microsoft.com/office/drawing/2014/main" id="{39F1D97B-1C9C-D700-B9F9-935B68C04F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6" name="Pladsholder til slidenummer 25">
            <a:extLst>
              <a:ext uri="{FF2B5EF4-FFF2-40B4-BE49-F238E27FC236}">
                <a16:creationId xmlns:a16="http://schemas.microsoft.com/office/drawing/2014/main" id="{A393EC83-24F3-8E38-E327-DEEFD5CC5E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4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led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1659890" y="4465470"/>
            <a:ext cx="1261755" cy="117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001" y="4470564"/>
            <a:ext cx="2730500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6913" y="4470564"/>
            <a:ext cx="2730500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3001" y="4470564"/>
            <a:ext cx="2730500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07500" y="4470564"/>
            <a:ext cx="2730499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billede 11">
            <a:extLst>
              <a:ext uri="{FF2B5EF4-FFF2-40B4-BE49-F238E27FC236}">
                <a16:creationId xmlns:a16="http://schemas.microsoft.com/office/drawing/2014/main" id="{1B9F671D-7B98-5B53-59BA-9CF2364594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2413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" name="Pladsholder til billede 11">
            <a:extLst>
              <a:ext uri="{FF2B5EF4-FFF2-40B4-BE49-F238E27FC236}">
                <a16:creationId xmlns:a16="http://schemas.microsoft.com/office/drawing/2014/main" id="{EE87B41F-B003-162B-9325-D73B8A2CE5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8500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19" name="Pladsholder til billede 11">
            <a:extLst>
              <a:ext uri="{FF2B5EF4-FFF2-40B4-BE49-F238E27FC236}">
                <a16:creationId xmlns:a16="http://schemas.microsoft.com/office/drawing/2014/main" id="{D76A9ACB-B630-BA1E-6CD7-4E6106AA3C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23636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3" name="Pladsholder til billede 11">
            <a:extLst>
              <a:ext uri="{FF2B5EF4-FFF2-40B4-BE49-F238E27FC236}">
                <a16:creationId xmlns:a16="http://schemas.microsoft.com/office/drawing/2014/main" id="{4F4EECD4-EB71-EA14-AC57-EE9AC8E252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06705" y="634999"/>
            <a:ext cx="2730501" cy="3633585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27" name="Pladsholder til dato 26">
            <a:extLst>
              <a:ext uri="{FF2B5EF4-FFF2-40B4-BE49-F238E27FC236}">
                <a16:creationId xmlns:a16="http://schemas.microsoft.com/office/drawing/2014/main" id="{A962D58E-2561-2BD6-D6B8-F72A47C13F4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62CB412-1323-4360-9FBA-F47C2C592CE0}" type="datetime3">
              <a:rPr lang="da-DK" smtClean="0"/>
              <a:t>13.05.2026</a:t>
            </a:fld>
            <a:endParaRPr lang="da-DK"/>
          </a:p>
        </p:txBody>
      </p:sp>
      <p:sp>
        <p:nvSpPr>
          <p:cNvPr id="28" name="Pladsholder til sidefod 27">
            <a:extLst>
              <a:ext uri="{FF2B5EF4-FFF2-40B4-BE49-F238E27FC236}">
                <a16:creationId xmlns:a16="http://schemas.microsoft.com/office/drawing/2014/main" id="{3189A553-3A53-7D87-237C-55CDDD31E9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9" name="Pladsholder til slidenummer 28">
            <a:extLst>
              <a:ext uri="{FF2B5EF4-FFF2-40B4-BE49-F238E27FC236}">
                <a16:creationId xmlns:a16="http://schemas.microsoft.com/office/drawing/2014/main" id="{597B0F77-FF88-45EF-9F9F-B0A876ABE6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77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F9875-548B-BD36-4BB6-6DD2888B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333E8-68FB-98F5-5BFC-1A1B7523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FF7530-5431-1403-2BC8-51E62664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7E50-020D-4E3C-B6C2-EE7C47B428C0}" type="datetime3">
              <a:rPr lang="da-DK" smtClean="0"/>
              <a:t>13.05.2026</a:t>
            </a:fld>
            <a:endParaRPr lang="da-DK" sz="75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7763198-2CFF-9D9D-1D2B-9CDFB1BE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Titel / Sektion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38A3445-7D7D-C048-9663-3A6BBE4E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sz="75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D95D87-BD37-7DDD-D481-F97FFEA740DE}"/>
              </a:ext>
            </a:extLst>
          </p:cNvPr>
          <p:cNvSpPr/>
          <p:nvPr userDrawn="1"/>
        </p:nvSpPr>
        <p:spPr>
          <a:xfrm>
            <a:off x="-2288188" y="1991138"/>
            <a:ext cx="1890052" cy="421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1400"/>
              </a:spcAft>
            </a:pPr>
            <a:r>
              <a:rPr lang="da-DK" sz="1800" b="0" spc="0" dirty="0">
                <a:solidFill>
                  <a:schemeClr val="tx2"/>
                </a:solidFill>
                <a:latin typeface="+mn-lt"/>
              </a:rPr>
              <a:t>Introtekst 18pt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7. indryk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8.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9.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12pt</a:t>
            </a:r>
          </a:p>
        </p:txBody>
      </p:sp>
    </p:spTree>
    <p:extLst>
      <p:ext uri="{BB962C8B-B14F-4D97-AF65-F5344CB8AC3E}">
        <p14:creationId xmlns:p14="http://schemas.microsoft.com/office/powerpoint/2010/main" val="228897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F2C95-3E29-D28F-54C6-3992AC24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E4661F61-821D-6508-5324-3898411B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5A7C-3809-4BC4-A84D-C9128CC204ED}" type="datetime3">
              <a:rPr lang="da-DK" smtClean="0"/>
              <a:t>13.05.2026</a:t>
            </a:fld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1A7EC21E-D4F3-3CD4-9F30-AA736BD4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80E9DFD9-5C44-302F-3D58-2E6990F9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60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2EAC26-8A22-08E2-1000-A2384947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FE2F-7AD1-4E9C-81B8-DC376F6918EF}" type="datetime3">
              <a:rPr lang="da-DK" smtClean="0"/>
              <a:t>13.05.2026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99BBD5-7B3A-C5C6-4216-C0AC1731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1CEA21-A1C2-794D-4AD9-74654D47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95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4000" y="1813156"/>
            <a:ext cx="228036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Typografier</a:t>
            </a:r>
            <a:endParaRPr lang="da-DK" alt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listeniveau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bruges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bullet knappen for at sætte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232275" y="1866203"/>
            <a:ext cx="21960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Billeder</a:t>
            </a:r>
            <a:endParaRPr 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212138" y="1813156"/>
            <a:ext cx="2358243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Sidehoved &amp; -fod</a:t>
            </a:r>
            <a:endParaRPr lang="da-DK" alt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cs typeface="Arial" panose="020B0604020202020204" pitchFamily="34" charset="0"/>
              </a:rPr>
              <a:t>Hjælpelinjer</a:t>
            </a:r>
            <a:endParaRPr lang="da-DK" sz="1900" b="1" noProof="1">
              <a:solidFill>
                <a:schemeClr val="tx2"/>
              </a:solidFill>
              <a:latin typeface="GL Condensed" panose="020A05060505010401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879" y="3681042"/>
            <a:ext cx="257143" cy="2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428275" y="3207641"/>
            <a:ext cx="341204" cy="321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9326" y="4575649"/>
            <a:ext cx="308589" cy="528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428274" y="2091979"/>
            <a:ext cx="582125" cy="202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41225" y="3879560"/>
            <a:ext cx="366043" cy="4804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74420" y="2913476"/>
            <a:ext cx="457143" cy="2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48761" y="5371786"/>
            <a:ext cx="576073" cy="214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60B6031-3B62-728C-5805-9F6C87995A18}"/>
              </a:ext>
            </a:extLst>
          </p:cNvPr>
          <p:cNvSpPr txBox="1">
            <a:spLocks/>
          </p:cNvSpPr>
          <p:nvPr userDrawn="1"/>
        </p:nvSpPr>
        <p:spPr>
          <a:xfrm>
            <a:off x="266400" y="568800"/>
            <a:ext cx="11672957" cy="761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Brugerguide</a:t>
            </a:r>
          </a:p>
        </p:txBody>
      </p:sp>
    </p:spTree>
    <p:extLst>
      <p:ext uri="{BB962C8B-B14F-4D97-AF65-F5344CB8AC3E}">
        <p14:creationId xmlns:p14="http://schemas.microsoft.com/office/powerpoint/2010/main" val="224143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&gt;Do not use layouts after this 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000" b="0" noProof="0" dirty="0">
                <a:solidFill>
                  <a:schemeClr val="bg2"/>
                </a:solidFill>
              </a:rPr>
              <a:t>Hvis du ser andre layouts efter dette,</a:t>
            </a:r>
            <a:br>
              <a:rPr lang="da-DK" sz="4000" b="0" noProof="0" dirty="0">
                <a:solidFill>
                  <a:schemeClr val="bg2"/>
                </a:solidFill>
              </a:rPr>
            </a:br>
            <a:r>
              <a:rPr lang="da-DK" sz="4000" b="0" noProof="0" dirty="0">
                <a:solidFill>
                  <a:schemeClr val="bg2"/>
                </a:solidFill>
              </a:rPr>
              <a:t>brug dem ikke. Disse layouts tilhører </a:t>
            </a:r>
            <a:br>
              <a:rPr lang="da-DK" sz="4000" b="0" noProof="0" dirty="0">
                <a:solidFill>
                  <a:schemeClr val="bg2"/>
                </a:solidFill>
              </a:rPr>
            </a:br>
            <a:r>
              <a:rPr lang="da-DK" sz="4000" b="0" noProof="0" dirty="0">
                <a:solidFill>
                  <a:schemeClr val="bg2"/>
                </a:solidFill>
              </a:rPr>
              <a:t>ikke vores </a:t>
            </a:r>
            <a:r>
              <a:rPr lang="da-DK" sz="4000" b="0" noProof="0" dirty="0" err="1">
                <a:solidFill>
                  <a:schemeClr val="bg2"/>
                </a:solidFill>
              </a:rPr>
              <a:t>corporate</a:t>
            </a:r>
            <a:r>
              <a:rPr lang="da-DK" sz="4000" b="0" noProof="0" dirty="0">
                <a:solidFill>
                  <a:schemeClr val="bg2"/>
                </a:solidFill>
              </a:rPr>
              <a:t> skabelon.</a:t>
            </a:r>
            <a:br>
              <a:rPr lang="da-DK" sz="4000" b="0" noProof="0" dirty="0">
                <a:solidFill>
                  <a:schemeClr val="bg2"/>
                </a:solidFill>
              </a:rPr>
            </a:br>
            <a:br>
              <a:rPr lang="da-DK" sz="4000" b="0" noProof="0" dirty="0">
                <a:solidFill>
                  <a:schemeClr val="bg2"/>
                </a:solidFill>
              </a:rPr>
            </a:br>
            <a:endParaRPr lang="da-DK" sz="4000" b="0" noProof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accent3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945524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i="1" noProof="0" dirty="0">
                <a:solidFill>
                  <a:schemeClr val="accent3"/>
                </a:solidFill>
              </a:rPr>
              <a:t>Brug </a:t>
            </a:r>
            <a:r>
              <a:rPr lang="en-GB" sz="10000" b="1" i="1" noProof="0" dirty="0" err="1">
                <a:solidFill>
                  <a:schemeClr val="accent3"/>
                </a:solidFill>
              </a:rPr>
              <a:t>dem</a:t>
            </a:r>
            <a:r>
              <a:rPr lang="en-GB" sz="10000" b="1" i="1" noProof="0" dirty="0">
                <a:solidFill>
                  <a:schemeClr val="accent3"/>
                </a:solidFill>
              </a:rPr>
              <a:t> </a:t>
            </a:r>
            <a:r>
              <a:rPr lang="en-GB" sz="10000" b="1" i="1" noProof="0" dirty="0" err="1">
                <a:solidFill>
                  <a:schemeClr val="accent3"/>
                </a:solidFill>
              </a:rPr>
              <a:t>ikke</a:t>
            </a:r>
            <a:r>
              <a:rPr lang="en-GB" sz="10000" b="1" i="1" noProof="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309566"/>
            <a:ext cx="1135697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600" b="0" noProof="0" dirty="0" err="1">
                <a:solidFill>
                  <a:schemeClr val="bg2"/>
                </a:solidFill>
              </a:rPr>
              <a:t>Pga</a:t>
            </a:r>
            <a:r>
              <a:rPr lang="en-GB" sz="1600" b="0" noProof="0" dirty="0">
                <a:solidFill>
                  <a:schemeClr val="bg2"/>
                </a:solidFill>
              </a:rPr>
              <a:t>. PowerPoints standard </a:t>
            </a:r>
            <a:r>
              <a:rPr lang="en-GB" sz="1600" b="0" noProof="0" dirty="0" err="1">
                <a:solidFill>
                  <a:schemeClr val="bg2"/>
                </a:solidFill>
              </a:rPr>
              <a:t>Kopier</a:t>
            </a:r>
            <a:r>
              <a:rPr lang="en-GB" sz="1600" b="0" noProof="0" dirty="0">
                <a:solidFill>
                  <a:schemeClr val="bg2"/>
                </a:solidFill>
              </a:rPr>
              <a:t>/</a:t>
            </a:r>
            <a:r>
              <a:rPr lang="en-GB" sz="1600" b="0" noProof="0" dirty="0" err="1">
                <a:solidFill>
                  <a:schemeClr val="bg2"/>
                </a:solidFill>
              </a:rPr>
              <a:t>Indsæt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funktionalitet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kan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ekstra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uønskede</a:t>
            </a:r>
            <a:r>
              <a:rPr lang="en-GB" sz="1600" b="0" noProof="0" dirty="0">
                <a:solidFill>
                  <a:schemeClr val="bg2"/>
                </a:solidFill>
              </a:rPr>
              <a:t> layouts </a:t>
            </a:r>
            <a:r>
              <a:rPr lang="en-GB" sz="1600" b="0" noProof="0" dirty="0" err="1">
                <a:solidFill>
                  <a:schemeClr val="bg2"/>
                </a:solidFill>
              </a:rPr>
              <a:t>forekomme</a:t>
            </a:r>
            <a:r>
              <a:rPr lang="en-GB" sz="1600" b="0" noProof="0" dirty="0">
                <a:solidFill>
                  <a:schemeClr val="bg2"/>
                </a:solidFill>
              </a:rPr>
              <a:t>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600" b="0" noProof="0" dirty="0">
                <a:solidFill>
                  <a:schemeClr val="bg2"/>
                </a:solidFill>
              </a:rPr>
              <a:t>OBS! Layouts </a:t>
            </a:r>
            <a:r>
              <a:rPr lang="en-GB" sz="1600" b="0" noProof="0" dirty="0" err="1">
                <a:solidFill>
                  <a:schemeClr val="bg2"/>
                </a:solidFill>
              </a:rPr>
              <a:t>efter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dette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kan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indeholde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potentiel</a:t>
            </a:r>
            <a:r>
              <a:rPr lang="en-GB" sz="1600" b="0" noProof="0" dirty="0">
                <a:solidFill>
                  <a:schemeClr val="bg2"/>
                </a:solidFill>
              </a:rPr>
              <a:t> </a:t>
            </a:r>
            <a:r>
              <a:rPr lang="en-GB" sz="1600" b="0" noProof="0" dirty="0" err="1">
                <a:solidFill>
                  <a:schemeClr val="bg2"/>
                </a:solidFill>
              </a:rPr>
              <a:t>fortrolig</a:t>
            </a:r>
            <a:r>
              <a:rPr lang="en-GB" sz="1600" b="0" noProof="0" dirty="0">
                <a:solidFill>
                  <a:schemeClr val="bg2"/>
                </a:solidFill>
              </a:rPr>
              <a:t> information.</a:t>
            </a:r>
            <a:br>
              <a:rPr lang="en-GB" sz="1600" b="0" noProof="0" dirty="0">
                <a:solidFill>
                  <a:schemeClr val="bg2"/>
                </a:solidFill>
              </a:rPr>
            </a:br>
            <a:endParaRPr lang="en-GB" sz="1600" b="0" noProof="0" dirty="0">
              <a:solidFill>
                <a:schemeClr val="bg2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A51A77-93BE-4EE1-A6A9-D4B57EF031CC}" type="datetime3">
              <a:rPr lang="da-DK" smtClean="0"/>
              <a:t>13.05.2026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Titel / Sektion</a:t>
            </a:r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72DFD-75BE-BF3C-B40B-E623452E5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567220"/>
            <a:ext cx="3713232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7BFCD9-FE32-5CFA-66E4-BCD85F85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217-0877-4C40-861C-746505385D5E}" type="datetime3">
              <a:rPr lang="da-DK" smtClean="0"/>
              <a:t>13.05.2026</a:t>
            </a:fld>
            <a:endParaRPr lang="da-DK" sz="75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5947B3-8BF5-1354-A34E-B33C090E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Titel / Sektion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07DCE58-99EB-BE32-8601-CFDBB7FD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sz="75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5C1AA28-D753-180B-61BA-36A662E8C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5762" y="831614"/>
            <a:ext cx="3382375" cy="4896085"/>
          </a:xfrm>
        </p:spPr>
        <p:txBody>
          <a:bodyPr>
            <a:noAutofit/>
          </a:bodyPr>
          <a:lstStyle>
            <a:lvl1pPr marL="648000" indent="-648000">
              <a:lnSpc>
                <a:spcPct val="80000"/>
              </a:lnSpc>
              <a:spcBef>
                <a:spcPts val="1900"/>
              </a:spcBef>
              <a:spcAft>
                <a:spcPts val="0"/>
              </a:spcAft>
              <a:buFont typeface="+mj-lt"/>
              <a:buAutoNum type="arabicPeriod"/>
              <a:tabLst/>
              <a:defRPr sz="3200">
                <a:latin typeface="GL Condensed" panose="020A0806050501040104" pitchFamily="18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E0C58A61-2398-0ACA-41AE-DE2AE994D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5625" y="831614"/>
            <a:ext cx="3382375" cy="4896085"/>
          </a:xfrm>
        </p:spPr>
        <p:txBody>
          <a:bodyPr>
            <a:noAutofit/>
          </a:bodyPr>
          <a:lstStyle>
            <a:lvl1pPr marL="648000" indent="-648000">
              <a:lnSpc>
                <a:spcPct val="80000"/>
              </a:lnSpc>
              <a:spcBef>
                <a:spcPts val="1900"/>
              </a:spcBef>
              <a:spcAft>
                <a:spcPts val="0"/>
              </a:spcAft>
              <a:buFont typeface="+mj-lt"/>
              <a:buAutoNum type="arabicPeriod" startAt="9"/>
              <a:tabLst/>
              <a:defRPr sz="3200">
                <a:latin typeface="GL Condensed" panose="020A0806050501040104" pitchFamily="18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94E42-56CB-4B55-DC9D-B25D3FF23369}"/>
              </a:ext>
            </a:extLst>
          </p:cNvPr>
          <p:cNvSpPr/>
          <p:nvPr userDrawn="1"/>
        </p:nvSpPr>
        <p:spPr>
          <a:xfrm>
            <a:off x="12602143" y="635000"/>
            <a:ext cx="1890052" cy="1440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Automatisk </a:t>
            </a: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nummering</a:t>
            </a: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at skifte startnummer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2. kolonne klik pilen </a:t>
            </a:r>
            <a:b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ikonet      _</a:t>
            </a:r>
          </a:p>
          <a:p>
            <a:pPr algn="ctr">
              <a:spcAft>
                <a:spcPts val="0"/>
              </a:spcAft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 vælg              _</a:t>
            </a:r>
          </a:p>
        </p:txBody>
      </p:sp>
      <p:pic>
        <p:nvPicPr>
          <p:cNvPr id="11" name="Billede 10" descr="Et billede, der indeholder skærmbillede, ur, linje/række, nummer/tal&#10;&#10;AI-genereret indhold kan være ukorrekt.">
            <a:extLst>
              <a:ext uri="{FF2B5EF4-FFF2-40B4-BE49-F238E27FC236}">
                <a16:creationId xmlns:a16="http://schemas.microsoft.com/office/drawing/2014/main" id="{A7287869-1C92-5E3F-D294-0EF1DC22F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412" y="1443690"/>
            <a:ext cx="285765" cy="196860"/>
          </a:xfrm>
          <a:prstGeom prst="rect">
            <a:avLst/>
          </a:prstGeom>
        </p:spPr>
      </p:pic>
      <p:pic>
        <p:nvPicPr>
          <p:cNvPr id="13" name="Billede 12" descr="Et billede, der indeholder Font/skrifttype, tekst, skærmbillede, Grafik&#10;&#10;AI-genereret indhold kan være ukorrekt.">
            <a:extLst>
              <a:ext uri="{FF2B5EF4-FFF2-40B4-BE49-F238E27FC236}">
                <a16:creationId xmlns:a16="http://schemas.microsoft.com/office/drawing/2014/main" id="{1ED1276C-8B4A-4506-4C97-1827BBCF3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169" y="1738024"/>
            <a:ext cx="876345" cy="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>
            <a:extLst>
              <a:ext uri="{FF2B5EF4-FFF2-40B4-BE49-F238E27FC236}">
                <a16:creationId xmlns:a16="http://schemas.microsoft.com/office/drawing/2014/main" id="{8DA2C37B-7E74-BEE0-109E-BC6CD6F63E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775" y="2897188"/>
            <a:ext cx="4721225" cy="3325812"/>
          </a:xfrm>
          <a:prstGeom prst="roundRect">
            <a:avLst>
              <a:gd name="adj" fmla="val 1958"/>
            </a:avLst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8A1CE48B-DB1A-03CD-29FE-19ED73D07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591932"/>
            <a:ext cx="6708775" cy="55880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spcAft>
                <a:spcPts val="2200"/>
              </a:spcAft>
              <a:buFont typeface="Inter 18pt" panose="02000503000000020004" pitchFamily="2" charset="0"/>
              <a:buChar char="​"/>
              <a:defRPr sz="7000">
                <a:latin typeface="+mj-lt"/>
              </a:defRPr>
            </a:lvl2pPr>
            <a:lvl3pPr marL="0" indent="0">
              <a:spcBef>
                <a:spcPts val="0"/>
              </a:spcBef>
              <a:buFont typeface="Inter 18pt" panose="02000503000000020004" pitchFamily="2" charset="0"/>
              <a:buChar char="​"/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FAB8588-9CA4-19D7-B310-58CD00FD714C}"/>
              </a:ext>
            </a:extLst>
          </p:cNvPr>
          <p:cNvSpPr/>
          <p:nvPr userDrawn="1"/>
        </p:nvSpPr>
        <p:spPr>
          <a:xfrm>
            <a:off x="-2288188" y="635000"/>
            <a:ext cx="1890052" cy="294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400"/>
              </a:spcAft>
            </a:pPr>
            <a:r>
              <a:rPr lang="da-DK" sz="7000" b="1" spc="0" dirty="0">
                <a:solidFill>
                  <a:schemeClr val="tx2"/>
                </a:solidFill>
                <a:latin typeface="GL Condensed" panose="020A0506050501040104" pitchFamily="18" charset="0"/>
              </a:rPr>
              <a:t>1.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85000"/>
              </a:lnSpc>
              <a:spcAft>
                <a:spcPts val="400"/>
              </a:spcAft>
            </a:pPr>
            <a:r>
              <a:rPr kumimoji="0" lang="da-DK" sz="7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12E3163-1AB8-A603-5984-499445CFE0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98A2AE-E8F4-4471-BC70-6E1A81F651FB}" type="datetime3">
              <a:rPr lang="da-DK" smtClean="0"/>
              <a:t>13.05.2026</a:t>
            </a:fld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D8125BB5-1E0B-F076-4A76-E61DD0C072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DB09048C-054F-F04B-D0DF-8CA78E9AA2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2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8C14D4C-8782-0E79-6235-FEF63E4BE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3000" y="635001"/>
            <a:ext cx="5715000" cy="5588000"/>
          </a:xfrm>
          <a:prstGeom prst="roundRect">
            <a:avLst>
              <a:gd name="adj" fmla="val 146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a-DK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C861C96-B6FD-462B-DF91-BC468294E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3" y="567220"/>
            <a:ext cx="4708595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1C8A3A-7332-E547-1C3C-0151C461C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3" y="1517650"/>
            <a:ext cx="4708525" cy="4705350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567C1EC-6846-4A5D-B544-60C07F764D9E}"/>
              </a:ext>
            </a:extLst>
          </p:cNvPr>
          <p:cNvSpPr/>
          <p:nvPr userDrawn="1"/>
        </p:nvSpPr>
        <p:spPr>
          <a:xfrm>
            <a:off x="-2288188" y="1517650"/>
            <a:ext cx="1890052" cy="421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1400"/>
              </a:spcAft>
            </a:pPr>
            <a:r>
              <a:rPr lang="da-DK" sz="1800" b="0" spc="0" dirty="0">
                <a:solidFill>
                  <a:schemeClr val="tx2"/>
                </a:solidFill>
                <a:latin typeface="+mn-lt"/>
              </a:rPr>
              <a:t>Introtekst 18pt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7. indryk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8.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9.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12pt</a:t>
            </a:r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B80E5D2C-8E7D-AA44-1BC2-D3B8E2E73F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868B13-2BCE-4161-A99D-F0BF3E9D2656}" type="datetime3">
              <a:rPr lang="da-DK" smtClean="0"/>
              <a:t>13.05.2026</a:t>
            </a:fld>
            <a:endParaRPr lang="da-DK"/>
          </a:p>
        </p:txBody>
      </p:sp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9A000CE6-24CB-E580-7040-A210C9CAF4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2DF57D8C-9893-62F2-913A-08E292F8EE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C861C96-B6FD-462B-DF91-BC468294E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3" y="567220"/>
            <a:ext cx="4708595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1C8A3A-7332-E547-1C3C-0151C461C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3" y="1517650"/>
            <a:ext cx="4708525" cy="4705350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717960-87BA-1944-C267-27F9153819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01" y="635000"/>
            <a:ext cx="5715000" cy="55879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81B70-CDC7-98DD-F2D0-726CE58A8A21}"/>
              </a:ext>
            </a:extLst>
          </p:cNvPr>
          <p:cNvSpPr/>
          <p:nvPr userDrawn="1"/>
        </p:nvSpPr>
        <p:spPr>
          <a:xfrm>
            <a:off x="-2288188" y="1517650"/>
            <a:ext cx="1890052" cy="421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1400"/>
              </a:spcAft>
            </a:pPr>
            <a:r>
              <a:rPr lang="da-DK" sz="1800" b="0" spc="0" dirty="0">
                <a:solidFill>
                  <a:schemeClr val="tx2"/>
                </a:solidFill>
                <a:latin typeface="+mn-lt"/>
              </a:rPr>
              <a:t>Introtekst 18pt</a:t>
            </a: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7. indryk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8.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Undertitel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9.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12pt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151AAC2-6175-28BB-A08F-AF45D37D5A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94A6AF-1D07-489F-A166-D1E8D7A8E1F0}" type="datetime3">
              <a:rPr lang="da-DK" smtClean="0"/>
              <a:t>13.05.2026</a:t>
            </a:fld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7B7D8927-D2AC-B2AF-D735-0F3AFF7E29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0FFB2E5-D0E1-F960-3B52-C0180A5DD0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810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1B07AC-48DE-A50B-83E1-65720E4ED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043" y="3318760"/>
            <a:ext cx="4973638" cy="2904239"/>
          </a:xfrm>
        </p:spPr>
        <p:txBody>
          <a:bodyPr/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3E02560-5A56-B2C5-9A1E-90E4FA00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000" y="3318760"/>
            <a:ext cx="4973638" cy="2904239"/>
          </a:xfrm>
        </p:spPr>
        <p:txBody>
          <a:bodyPr/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2288188" y="3318760"/>
            <a:ext cx="1890052" cy="258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3. indryk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14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4608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6912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14pt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634034D-D3EC-FC23-0431-0C3682BFB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" y="1519200"/>
            <a:ext cx="4973638" cy="1141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2CD7E922-7068-F45C-E14A-56B2FA8A57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24EF7-77A5-4E71-9064-B8BB2BE683D5}" type="datetime3">
              <a:rPr lang="da-DK" smtClean="0"/>
              <a:t>13.05.2026</a:t>
            </a:fld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DDA0EFD8-3B68-5B4D-C293-8FEBAB70C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F999B9BC-F8C0-5FC2-2B6A-ABB3320EEB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64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te tekstobjek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567220"/>
            <a:ext cx="3007302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12578935" y="635000"/>
            <a:ext cx="1890052" cy="1171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634034D-D3EC-FC23-0431-0C3682BFB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" y="1519200"/>
            <a:ext cx="3018346" cy="46910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2275" y="66749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2275" y="214928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2275" y="363107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2275" y="5112860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57DF57EA-DF07-AEB2-5146-0826EDDC92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12138" y="66749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F77CEE28-FE82-470C-A094-8B487A693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12138" y="214928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62160823-1909-1154-B8AB-19E9DD175C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12138" y="3631071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22EF20B2-5AE8-A7EB-8847-3A74EBBADE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12138" y="5112860"/>
            <a:ext cx="3725863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400"/>
              </a:spcAft>
              <a:defRPr sz="1900" b="1">
                <a:latin typeface="GL Condensed" panose="020A0506050501040104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935CE45E-0707-B516-4068-EE07C3296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2275" y="171086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1" name="Pladsholder til tekst 19">
            <a:extLst>
              <a:ext uri="{FF2B5EF4-FFF2-40B4-BE49-F238E27FC236}">
                <a16:creationId xmlns:a16="http://schemas.microsoft.com/office/drawing/2014/main" id="{713F4040-FAE3-420C-39F4-28352ACDC3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275" y="319265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2" name="Pladsholder til tekst 19">
            <a:extLst>
              <a:ext uri="{FF2B5EF4-FFF2-40B4-BE49-F238E27FC236}">
                <a16:creationId xmlns:a16="http://schemas.microsoft.com/office/drawing/2014/main" id="{E6028E29-88C9-E03C-6561-106B95FA7A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2275" y="4674447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4" name="Pladsholder til tekst 19">
            <a:extLst>
              <a:ext uri="{FF2B5EF4-FFF2-40B4-BE49-F238E27FC236}">
                <a16:creationId xmlns:a16="http://schemas.microsoft.com/office/drawing/2014/main" id="{91AD0104-6A28-C4F0-F37D-1CE1F7E9C3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2137" y="171086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5" name="Pladsholder til tekst 19">
            <a:extLst>
              <a:ext uri="{FF2B5EF4-FFF2-40B4-BE49-F238E27FC236}">
                <a16:creationId xmlns:a16="http://schemas.microsoft.com/office/drawing/2014/main" id="{18ED3129-6544-0C43-17EC-AE5F8B8FF6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2137" y="3192658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6" name="Pladsholder til tekst 19">
            <a:extLst>
              <a:ext uri="{FF2B5EF4-FFF2-40B4-BE49-F238E27FC236}">
                <a16:creationId xmlns:a16="http://schemas.microsoft.com/office/drawing/2014/main" id="{6B3EAE13-F177-D125-3C7B-09C4DDEA6F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2137" y="4674447"/>
            <a:ext cx="3725863" cy="55331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noFill/>
              </a:defRPr>
            </a:lvl1pPr>
          </a:lstStyle>
          <a:p>
            <a:pPr lvl="0"/>
            <a:r>
              <a:rPr lang="da-DK" dirty="0"/>
              <a:t>     </a:t>
            </a:r>
          </a:p>
        </p:txBody>
      </p:sp>
      <p:sp>
        <p:nvSpPr>
          <p:cNvPr id="27" name="Pladsholder til dato 26">
            <a:extLst>
              <a:ext uri="{FF2B5EF4-FFF2-40B4-BE49-F238E27FC236}">
                <a16:creationId xmlns:a16="http://schemas.microsoft.com/office/drawing/2014/main" id="{07B1CA78-7978-30C8-8DFA-48A316C97370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C0A8509C-0B3F-447F-B4BF-09FA89793215}" type="datetime3">
              <a:rPr lang="da-DK" smtClean="0"/>
              <a:t>13.05.2026</a:t>
            </a:fld>
            <a:endParaRPr lang="da-DK"/>
          </a:p>
        </p:txBody>
      </p:sp>
      <p:sp>
        <p:nvSpPr>
          <p:cNvPr id="28" name="Pladsholder til sidefod 27">
            <a:extLst>
              <a:ext uri="{FF2B5EF4-FFF2-40B4-BE49-F238E27FC236}">
                <a16:creationId xmlns:a16="http://schemas.microsoft.com/office/drawing/2014/main" id="{DDD8B6B4-28B7-6FE6-5C72-C84DD1FFB1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9" name="Pladsholder til slidenummer 28">
            <a:extLst>
              <a:ext uri="{FF2B5EF4-FFF2-40B4-BE49-F238E27FC236}">
                <a16:creationId xmlns:a16="http://schemas.microsoft.com/office/drawing/2014/main" id="{EF6A74C9-1BB5-5F17-3383-45780B797AD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332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634034D-D3EC-FC23-0431-0C3682BFB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058061E4-A03B-E230-64A0-B8CAEB2D2C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85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tekst 9">
            <a:extLst>
              <a:ext uri="{FF2B5EF4-FFF2-40B4-BE49-F238E27FC236}">
                <a16:creationId xmlns:a16="http://schemas.microsoft.com/office/drawing/2014/main" id="{D1227BFB-7C69-A391-CF76-AB1CB6FAC3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30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9" name="Pladsholder til tekst 9">
            <a:extLst>
              <a:ext uri="{FF2B5EF4-FFF2-40B4-BE49-F238E27FC236}">
                <a16:creationId xmlns:a16="http://schemas.microsoft.com/office/drawing/2014/main" id="{8376F7A5-5745-964E-9862-62BB09FF50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500" y="2000468"/>
            <a:ext cx="2730500" cy="4222531"/>
          </a:xfrm>
          <a:prstGeom prst="roundRect">
            <a:avLst>
              <a:gd name="adj" fmla="val 2425"/>
            </a:avLst>
          </a:prstGeom>
          <a:solidFill>
            <a:schemeClr val="accent5"/>
          </a:solidFill>
        </p:spPr>
        <p:txBody>
          <a:bodyPr lIns="144000" tIns="108000" rIns="144000" bIns="108000" anchor="b" anchorCtr="0"/>
          <a:lstStyle>
            <a:lvl1pPr>
              <a:spcAft>
                <a:spcPts val="0"/>
              </a:spcAft>
              <a:defRPr sz="1200"/>
            </a:lvl1pPr>
            <a:lvl2pPr marL="180000" indent="-180000">
              <a:spcBef>
                <a:spcPts val="600"/>
              </a:spcBef>
              <a:buFont typeface="Inter 18pt" panose="02000503000000020004" pitchFamily="2" charset="0"/>
              <a:buChar char="•"/>
              <a:defRPr sz="1200"/>
            </a:lvl2pPr>
            <a:lvl3pPr marL="360000" indent="-180000">
              <a:spcBef>
                <a:spcPts val="400"/>
              </a:spcBef>
              <a:defRPr sz="1200"/>
            </a:lvl3pPr>
            <a:lvl4pPr marL="540000" indent="-180000">
              <a:defRPr sz="1200"/>
            </a:lvl4pPr>
            <a:lvl5pPr marL="0" indent="0">
              <a:spcBef>
                <a:spcPts val="0"/>
              </a:spcBef>
              <a:buFont typeface="Inter 18pt" panose="02000503000000020004" pitchFamily="2" charset="0"/>
              <a:buChar char="​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567220"/>
            <a:ext cx="11672956" cy="7617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1867337" y="2000468"/>
            <a:ext cx="1469202" cy="1278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1. Tema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l">
              <a:lnSpc>
                <a:spcPct val="100000"/>
              </a:lnSpc>
              <a:spcAft>
                <a:spcPts val="1000"/>
              </a:spcAft>
            </a:pP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Titel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1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46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91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53605" y="2216015"/>
            <a:ext cx="2438291" cy="9763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300"/>
              </a:spcAft>
              <a:defRPr sz="1900" b="1">
                <a:latin typeface="GL Condensed" panose="020A0506050501040104" pitchFamily="18" charset="0"/>
              </a:defRPr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900"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02FFACF3-A341-CA20-3123-BCE900279508}"/>
              </a:ext>
            </a:extLst>
          </p:cNvPr>
          <p:cNvSpPr/>
          <p:nvPr userDrawn="1"/>
        </p:nvSpPr>
        <p:spPr>
          <a:xfrm>
            <a:off x="-1867338" y="3982046"/>
            <a:ext cx="1469201" cy="2240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Bullet 12 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3. indryk</a:t>
            </a:r>
          </a:p>
          <a:p>
            <a:pPr marL="36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12pt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54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Inter 18pt" panose="02000503000000020004" pitchFamily="2" charset="0"/>
              <a:buChar char="•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Bullet 12pt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5. indryk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Tekst 14 pt</a:t>
            </a:r>
          </a:p>
        </p:txBody>
      </p:sp>
      <p:sp>
        <p:nvSpPr>
          <p:cNvPr id="23" name="Pladsholder til dato 22">
            <a:extLst>
              <a:ext uri="{FF2B5EF4-FFF2-40B4-BE49-F238E27FC236}">
                <a16:creationId xmlns:a16="http://schemas.microsoft.com/office/drawing/2014/main" id="{5A00B4FF-A023-D25C-F557-3FF6A88155F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5C7B986-022B-4276-AF30-D8AFBCADC26F}" type="datetime3">
              <a:rPr lang="da-DK" smtClean="0"/>
              <a:t>13.05.2026</a:t>
            </a:fld>
            <a:endParaRPr lang="da-DK"/>
          </a:p>
        </p:txBody>
      </p:sp>
      <p:sp>
        <p:nvSpPr>
          <p:cNvPr id="27" name="Pladsholder til sidefod 26">
            <a:extLst>
              <a:ext uri="{FF2B5EF4-FFF2-40B4-BE49-F238E27FC236}">
                <a16:creationId xmlns:a16="http://schemas.microsoft.com/office/drawing/2014/main" id="{B919BEB5-C14D-04E9-3265-EBF5F2377A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8" name="Pladsholder til slidenummer 27">
            <a:extLst>
              <a:ext uri="{FF2B5EF4-FFF2-40B4-BE49-F238E27FC236}">
                <a16:creationId xmlns:a16="http://schemas.microsoft.com/office/drawing/2014/main" id="{67844F94-BE6B-36D9-EE2A-79ED0CEB3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425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objekter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FC406-9991-104A-434F-A1BAE1CC9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044" y="1271242"/>
            <a:ext cx="11672956" cy="761747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B793F4-63BC-7B2D-6AD2-9028B9AAB592}"/>
              </a:ext>
            </a:extLst>
          </p:cNvPr>
          <p:cNvSpPr/>
          <p:nvPr userDrawn="1"/>
        </p:nvSpPr>
        <p:spPr>
          <a:xfrm>
            <a:off x="-2288189" y="2971799"/>
            <a:ext cx="1890052" cy="2568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bIns="18000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1. indryk</a:t>
            </a:r>
          </a:p>
          <a:p>
            <a:pPr algn="ctr">
              <a:lnSpc>
                <a:spcPct val="85000"/>
              </a:lnSpc>
              <a:spcAft>
                <a:spcPts val="1000"/>
              </a:spcAft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Overskrift</a:t>
            </a:r>
            <a:endParaRPr lang="da-DK" sz="1900" b="0" spc="0" dirty="0">
              <a:solidFill>
                <a:schemeClr val="tx2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da-DK" sz="800" spc="0" dirty="0">
                <a:solidFill>
                  <a:schemeClr val="tx1"/>
                </a:solidFill>
                <a:latin typeface="+mn-lt"/>
              </a:rPr>
              <a:t>2. indryk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Tekst 12 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3. indryk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XX%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4. indryk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KILDEHENVISNING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5FC249B-CE70-BB77-D01B-7676CB02B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045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F026933-5894-714F-EED3-90421D9BC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9545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A15D5E36-3528-0C57-CD9F-B91DBAF03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4045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9D5CC00-D8A8-345F-6848-7DA9BEDDF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8544" y="2971799"/>
            <a:ext cx="2719456" cy="3251201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1900" b="1">
                <a:latin typeface="GL Condensed" panose="020A0506050501040104" pitchFamily="18" charset="0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/>
            </a:lvl2pPr>
            <a:lvl3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0" b="1">
                <a:latin typeface="GL Condensed" panose="020A0506050501040104" pitchFamily="18" charset="0"/>
              </a:defRPr>
            </a:lvl3pPr>
            <a:lvl4pPr marL="0" indent="0" algn="ctr">
              <a:spcBef>
                <a:spcPts val="140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700" b="1" cap="all" baseline="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7B3A2F-FD52-7B89-BB1E-FB5D305682E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D350C9-A75A-4D34-B042-B8E0638D664A}" type="datetime3">
              <a:rPr lang="da-DK" smtClean="0"/>
              <a:t>13.05.2026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CD00083-CFE5-ECC7-D6A8-31FF12C445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C46740F5-9984-D9E9-99C0-BEC483C533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93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C1C7D48-BA13-BB08-4919-BBD83FBE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11672957" cy="761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C29814-40D4-6502-BFD1-D3750BC8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44" y="1991138"/>
            <a:ext cx="11672956" cy="42318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Ottende niveau</a:t>
            </a:r>
          </a:p>
          <a:p>
            <a:pPr lvl="7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DF1F33-2955-144E-57DA-74FBBFB1C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1275" y="6527586"/>
            <a:ext cx="741363" cy="115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572C340F-B427-4536-97FE-95F8BD568342}" type="datetime3">
              <a:rPr lang="da-DK" smtClean="0"/>
              <a:t>13.05.2026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7AFB7D-1C2E-6C12-8E7D-9D4D2A472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6774" y="6527586"/>
            <a:ext cx="2730501" cy="115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da-DK"/>
              <a:t>Titel / Sektion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3A4D24-CEAF-A786-0D28-BA89A70FF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638" y="6527586"/>
            <a:ext cx="741362" cy="1154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FCA606-A88C-2CEF-8B18-8DEA99155E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629" y="6230619"/>
            <a:ext cx="2194764" cy="6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7" r:id="rId4"/>
    <p:sldLayoutId id="2147483659" r:id="rId5"/>
    <p:sldLayoutId id="2147483652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50" r:id="rId12"/>
    <p:sldLayoutId id="2147483654" r:id="rId13"/>
    <p:sldLayoutId id="2147483655" r:id="rId14"/>
    <p:sldLayoutId id="2147483667" r:id="rId15"/>
    <p:sldLayoutId id="214748366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Inter 18pt" panose="02000503000000020004" pitchFamily="2" charset="0"/>
        <a:buChar char="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Inter 18pt" panose="02000503000000020004" pitchFamily="2" charset="0"/>
        <a:buChar char="​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100000"/>
        </a:lnSpc>
        <a:spcBef>
          <a:spcPts val="800"/>
        </a:spcBef>
        <a:buFont typeface="Inter 18pt" panose="02000503000000020004" pitchFamily="2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460800" indent="-230400" algn="l" defTabSz="914400" rtl="0" eaLnBrk="1" latinLnBrk="0" hangingPunct="1">
        <a:lnSpc>
          <a:spcPct val="100000"/>
        </a:lnSpc>
        <a:spcBef>
          <a:spcPts val="400"/>
        </a:spcBef>
        <a:buFont typeface="Inter 18pt" panose="02000503000000020004" pitchFamily="2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91200" indent="-2304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 typeface="Inter 18pt" panose="02000503000000020004" pitchFamily="2" charset="0"/>
        <a:buChar char="•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"/>
        </a:spcAft>
        <a:buFont typeface="Inter 18pt" panose="02000503000000020004" pitchFamily="2" charset="0"/>
        <a:buChar char="​"/>
        <a:defRPr sz="1900" b="1" kern="1200">
          <a:solidFill>
            <a:schemeClr val="tx2"/>
          </a:solidFill>
          <a:latin typeface="GL Condensed" panose="020A0506050501040104" pitchFamily="18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"/>
        </a:spcAft>
        <a:buFont typeface="Inter 18pt" panose="02000503000000020004" pitchFamily="2" charset="0"/>
        <a:buChar char="​"/>
        <a:defRPr sz="1900" kern="120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Inter 18pt" panose="02000503000000020004" pitchFamily="2" charset="0"/>
        <a:buChar char="​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626" userDrawn="1">
          <p15:clr>
            <a:srgbClr val="F26B43"/>
          </p15:clr>
        </p15:guide>
        <p15:guide id="5" pos="786" userDrawn="1">
          <p15:clr>
            <a:srgbClr val="F26B43"/>
          </p15:clr>
        </p15:guide>
        <p15:guide id="6" pos="1253" userDrawn="1">
          <p15:clr>
            <a:srgbClr val="F26B43"/>
          </p15:clr>
        </p15:guide>
        <p15:guide id="7" pos="1413" userDrawn="1">
          <p15:clr>
            <a:srgbClr val="F26B43"/>
          </p15:clr>
        </p15:guide>
        <p15:guide id="8" pos="1880" userDrawn="1">
          <p15:clr>
            <a:srgbClr val="F26B43"/>
          </p15:clr>
        </p15:guide>
        <p15:guide id="9" pos="2040" userDrawn="1">
          <p15:clr>
            <a:srgbClr val="F26B43"/>
          </p15:clr>
        </p15:guide>
        <p15:guide id="10" pos="2506" userDrawn="1">
          <p15:clr>
            <a:srgbClr val="F26B43"/>
          </p15:clr>
        </p15:guide>
        <p15:guide id="11" pos="2666" userDrawn="1">
          <p15:clr>
            <a:srgbClr val="F26B43"/>
          </p15:clr>
        </p15:guide>
        <p15:guide id="12" pos="3133" userDrawn="1">
          <p15:clr>
            <a:srgbClr val="F26B43"/>
          </p15:clr>
        </p15:guide>
        <p15:guide id="13" pos="3293" userDrawn="1">
          <p15:clr>
            <a:srgbClr val="F26B43"/>
          </p15:clr>
        </p15:guide>
        <p15:guide id="14" pos="3760" userDrawn="1">
          <p15:clr>
            <a:srgbClr val="F26B43"/>
          </p15:clr>
        </p15:guide>
        <p15:guide id="15" pos="3920" userDrawn="1">
          <p15:clr>
            <a:srgbClr val="F26B43"/>
          </p15:clr>
        </p15:guide>
        <p15:guide id="16" pos="4386" userDrawn="1">
          <p15:clr>
            <a:srgbClr val="F26B43"/>
          </p15:clr>
        </p15:guide>
        <p15:guide id="17" pos="4546" userDrawn="1">
          <p15:clr>
            <a:srgbClr val="F26B43"/>
          </p15:clr>
        </p15:guide>
        <p15:guide id="18" pos="5013" userDrawn="1">
          <p15:clr>
            <a:srgbClr val="F26B43"/>
          </p15:clr>
        </p15:guide>
        <p15:guide id="19" pos="5173" userDrawn="1">
          <p15:clr>
            <a:srgbClr val="F26B43"/>
          </p15:clr>
        </p15:guide>
        <p15:guide id="20" pos="5640" userDrawn="1">
          <p15:clr>
            <a:srgbClr val="F26B43"/>
          </p15:clr>
        </p15:guide>
        <p15:guide id="21" pos="5800" userDrawn="1">
          <p15:clr>
            <a:srgbClr val="F26B43"/>
          </p15:clr>
        </p15:guide>
        <p15:guide id="22" pos="6266" userDrawn="1">
          <p15:clr>
            <a:srgbClr val="F26B43"/>
          </p15:clr>
        </p15:guide>
        <p15:guide id="23" pos="6426" userDrawn="1">
          <p15:clr>
            <a:srgbClr val="F26B43"/>
          </p15:clr>
        </p15:guide>
        <p15:guide id="24" pos="6893" userDrawn="1">
          <p15:clr>
            <a:srgbClr val="F26B43"/>
          </p15:clr>
        </p15:guide>
        <p15:guide id="25" pos="7053" userDrawn="1">
          <p15:clr>
            <a:srgbClr val="F26B43"/>
          </p15:clr>
        </p15:guide>
        <p15:guide id="26" pos="7520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400" userDrawn="1">
          <p15:clr>
            <a:srgbClr val="F26B43"/>
          </p15:clr>
        </p15:guide>
        <p15:guide id="30" orient="horz" pos="39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nasielaerne.d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gymnasieskolen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B40E-712C-9A82-9837-64FDB76D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74826-C42E-F6BD-83D3-F92DE0B12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til nye lærere på stx/hf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348E3B6-ECA9-6989-307E-9A3BA3626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VELKOMMEN</a:t>
            </a:r>
          </a:p>
        </p:txBody>
      </p:sp>
      <p:sp>
        <p:nvSpPr>
          <p:cNvPr id="40" name="Pladsholder til slidenummer 39">
            <a:extLst>
              <a:ext uri="{FF2B5EF4-FFF2-40B4-BE49-F238E27FC236}">
                <a16:creationId xmlns:a16="http://schemas.microsoft.com/office/drawing/2014/main" id="{39194406-480F-674D-00B6-38A8A050D5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4" name="Pladsholder til billede 9">
            <a:extLst>
              <a:ext uri="{FF2B5EF4-FFF2-40B4-BE49-F238E27FC236}">
                <a16:creationId xmlns:a16="http://schemas.microsoft.com/office/drawing/2014/main" id="{1D593ACE-A5F6-3936-74BB-C77ED8E6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2694"/>
          <a:stretch/>
        </p:blipFill>
        <p:spPr>
          <a:xfrm>
            <a:off x="7216775" y="2880379"/>
            <a:ext cx="4721225" cy="3325812"/>
          </a:xfrm>
          <a:prstGeom prst="roundRect">
            <a:avLst>
              <a:gd name="adj" fmla="val 1958"/>
            </a:avLst>
          </a:prstGeom>
        </p:spPr>
      </p:pic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87204EAC-5022-1D76-9D34-01E80E48D2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C3741EB-28A9-728B-AB8F-B1D094C1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383"/>
            <a:ext cx="2335859" cy="26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skærmbillede, kunst, design&#10;&#10;AI-genereret indhold kan være ukorrekt.">
            <a:extLst>
              <a:ext uri="{FF2B5EF4-FFF2-40B4-BE49-F238E27FC236}">
                <a16:creationId xmlns:a16="http://schemas.microsoft.com/office/drawing/2014/main" id="{FF032F2F-EB33-4B8B-546A-366C6CD5F1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96" t="-802" r="-17235" b="-6219"/>
          <a:stretch>
            <a:fillRect/>
          </a:stretch>
        </p:blipFill>
        <p:spPr>
          <a:xfrm>
            <a:off x="7216775" y="2897188"/>
            <a:ext cx="4721225" cy="3325812"/>
          </a:xfrm>
          <a:prstGeom prst="roundRect">
            <a:avLst>
              <a:gd name="adj" fmla="val 1958"/>
            </a:avLst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AFB5295-DAF1-90CD-DDCA-A00648CC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00" y="591932"/>
            <a:ext cx="7095067" cy="5588000"/>
          </a:xfrm>
        </p:spPr>
        <p:txBody>
          <a:bodyPr/>
          <a:lstStyle/>
          <a:p>
            <a:endParaRPr lang="da-DK" dirty="0"/>
          </a:p>
          <a:p>
            <a:pPr lvl="1">
              <a:buNone/>
            </a:pPr>
            <a:r>
              <a:rPr lang="da-DK" sz="6600" dirty="0"/>
              <a:t>Baggrundsmateriale</a:t>
            </a:r>
          </a:p>
        </p:txBody>
      </p:sp>
      <p:sp>
        <p:nvSpPr>
          <p:cNvPr id="21" name="Pladsholder til slidenummer 20">
            <a:extLst>
              <a:ext uri="{FF2B5EF4-FFF2-40B4-BE49-F238E27FC236}">
                <a16:creationId xmlns:a16="http://schemas.microsoft.com/office/drawing/2014/main" id="{90D07E5B-0292-B853-B33C-F25F0B9AA0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19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D3E4A-A220-9C61-1824-F82092D0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6982FAE7-E0B9-A0D1-514C-2CD0A50416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243D2F8-341E-DF70-C278-793FD9CA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400971"/>
            <a:ext cx="5560024" cy="761747"/>
          </a:xfrm>
        </p:spPr>
        <p:txBody>
          <a:bodyPr/>
          <a:lstStyle/>
          <a:p>
            <a:r>
              <a:rPr lang="da-DK" sz="4800" dirty="0"/>
              <a:t>Ansættelse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AB64911-289C-9B8E-20B3-F81539A7F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1" y="1517651"/>
            <a:ext cx="5702601" cy="47053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Gymnasielærere er ansat på overenskomst – dvs. at løn og ansættelsesvilkår er reguleret.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forhandler overenskomsten med de overordnede rammer for lønnen, arbejdstiden og generelle arbejdsvilkår.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bl.a. for at forbedre nye læreres vilkår.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Det er Medarbejder- og Kompetencestyrelsen i Finansministeriet, der er arbejdsgiverpart, og som GL forhandler med.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De aftaler, der ikke alene gælder for gymnasielærere, forhandler GL sammen med de andre akademiske organisationer via Akademikerne (AC).</a:t>
            </a:r>
          </a:p>
          <a:p>
            <a:pPr>
              <a:buNone/>
              <a:defRPr/>
            </a:pPr>
            <a:endParaRPr lang="da-DK" sz="1400" dirty="0">
              <a:cs typeface="Calibri" panose="020F0502020204030204" pitchFamily="34" charset="0"/>
            </a:endParaRP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1E2B8624-B371-D03B-5A0C-6F95A63C79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730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F637C-16E5-4549-6BEE-7B2319A95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46B73D92-60EA-4DBF-4587-850BC6F16F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F2EBCCE-EDA5-1F9B-B3B6-ACDFF723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400971"/>
            <a:ext cx="5560024" cy="761747"/>
          </a:xfrm>
        </p:spPr>
        <p:txBody>
          <a:bodyPr/>
          <a:lstStyle/>
          <a:p>
            <a:r>
              <a:rPr lang="da-DK" sz="4800" dirty="0"/>
              <a:t>Gymnasielærerne - GL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A63732E-CF4A-5CC2-4070-BBF16E32D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1" y="1517651"/>
            <a:ext cx="5702601" cy="47053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er gymnasielærernes fagforening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forhandler overenskomst og dermed de overordnede rammer for lærerens arbejdsvilkår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for, at gymnasieuddannelserne er attraktive arbejdspladser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for, at alle får pædagogikum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for, at alle bliver fastansat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arbejder for at sikre bedre mulighed for fortsat efter- og videreuddannelse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GL er i fortløbende dialog med ministerier, politikere og andre interessenter om, hvad der skal til for at fremme et godt undervisnings- og arbejdsmiljø. Love, bekendtgørelser mv. er Folketingets ansvar og udarbejdes i ministerierne - men GL arbejder for at påvirke til gavn for sektoren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Du får medlemsbladet ”Gymnasieskolen”. 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8FF72AE9-2063-709F-E269-9848E24682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97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6FC9-1825-469B-B8F7-7565C9706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F75D82-6C3B-E3F8-7A13-DFBBE3CB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400971"/>
            <a:ext cx="8901289" cy="761747"/>
          </a:xfrm>
        </p:spPr>
        <p:txBody>
          <a:bodyPr/>
          <a:lstStyle/>
          <a:p>
            <a:r>
              <a:rPr lang="da-DK" sz="4800" dirty="0"/>
              <a:t>Hvad gør GL bl.a. for dig - individuelt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AF0AF2D-4DF9-AD0A-B209-C3214B8FF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826" y="1450034"/>
            <a:ext cx="9031402" cy="47053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Individuel rådgivning og assistance - Brug TR og GL’s sekretariat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Støtte til efteruddannelse (vigtigt for vikarer)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Tilskud, hvis du bliver ledig: Op til 5.000 kr./md., hvis du som fastansat bliver uforskyldt ledig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Karriererådgivning mv. – enten fordi du vil blive klarere på dine jobmuligheder og fremtidsdrømme, eller hvis du bliver afskediget. Tilbuddet gælder også for vikarer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Socialrådgiver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Etc.</a:t>
            </a:r>
          </a:p>
          <a:p>
            <a:pPr>
              <a:buNone/>
              <a:defRPr/>
            </a:pPr>
            <a:r>
              <a:rPr lang="da-DK" b="1" dirty="0">
                <a:latin typeface="GL Condensed" panose="020A0506050501040104" pitchFamily="18" charset="0"/>
                <a:cs typeface="Calibri" panose="020F0502020204030204" pitchFamily="34" charset="0"/>
              </a:rPr>
              <a:t>Øvrige medlemstilbud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Attraktive forsikringer – Lærerstandens Brandforsikring vinder i mange test af forsikringer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Bank med høj rente på lønkontoen, kreditkort mv.  - Lån &amp; Spar har særlige goder for gymnasielærere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Indkøbsforeninger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sz="1400" dirty="0">
                <a:cs typeface="Calibri" panose="020F0502020204030204" pitchFamily="34" charset="0"/>
              </a:rPr>
              <a:t>Gratis adgang på Arbejdermuseet mv.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sz="1400" dirty="0">
              <a:cs typeface="Calibri" panose="020F0502020204030204" pitchFamily="34" charset="0"/>
            </a:endParaRP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97C8EE8E-7CD4-1CDD-0FE1-611D039983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6B98945-0614-27AE-E08F-F6E1B3D8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228" y="616447"/>
            <a:ext cx="2627238" cy="29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D0FF5-E6A1-459D-6D4B-ECBB5EE25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264C861D-9406-8416-87A5-C706B41958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ADC9D08-66C8-3C8A-FC78-E4F4BE3D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2" y="322123"/>
            <a:ext cx="5422079" cy="761747"/>
          </a:xfrm>
        </p:spPr>
        <p:txBody>
          <a:bodyPr/>
          <a:lstStyle/>
          <a:p>
            <a:r>
              <a:rPr lang="da-DK" sz="4800" dirty="0"/>
              <a:t>Jeg er din tillidsrepræsentant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08EBB45-11EE-6F1C-EFB3-0A00239F2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2" y="2152650"/>
            <a:ext cx="4708525" cy="41381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TR er GL’s lokale repræsentant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Styrken ligger i lærerkollegiet – det er sammen vi er stærke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TR støtter op om det enkelte medlem efter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noProof="0" dirty="0"/>
              <a:t>TR tjekker gerne dit ansættelsesbrev og din anciennitetsberegning, hvis du ønsker det</a:t>
            </a:r>
          </a:p>
          <a:p>
            <a:pPr>
              <a:defRPr/>
            </a:pPr>
            <a:endParaRPr lang="da-DK" sz="1400" i="1" dirty="0">
              <a:latin typeface="Calibri" pitchFamily="34" charset="0"/>
            </a:endParaRPr>
          </a:p>
          <a:p>
            <a:pPr>
              <a:buNone/>
              <a:defRPr/>
            </a:pPr>
            <a:r>
              <a:rPr lang="da-DK" sz="1400" dirty="0"/>
              <a:t>TR har et tæt samarbejde med GL’s sekretariat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00B31C7B-88FE-4E2A-EAE6-443A3FB73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563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FF107BD-0AA5-AA32-CE68-6B9F24566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0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A8CF78-43FF-70EB-EC69-8E405DE579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85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5D923A-061B-77DE-DCDB-E8CE76B2BE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30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824E5C0-C4D3-BC80-2DDD-16BC19FFE5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500" y="2609385"/>
            <a:ext cx="2730500" cy="3613614"/>
          </a:xfrm>
          <a:solidFill>
            <a:schemeClr val="tx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ABB289D-93E2-98E0-4110-F9A02B42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54127"/>
            <a:ext cx="11672956" cy="761747"/>
          </a:xfrm>
        </p:spPr>
        <p:txBody>
          <a:bodyPr/>
          <a:lstStyle/>
          <a:p>
            <a:r>
              <a:rPr lang="da-DK" sz="4800" dirty="0"/>
              <a:t>GL er rammen om det fællesskab, hvor lærerne sammen hjælper hinanden. </a:t>
            </a:r>
            <a:endParaRPr lang="da-DK" sz="4800" b="1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4D6D6759-233E-BE23-1E9E-A109CD75F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104" y="2796742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1. </a:t>
            </a:r>
          </a:p>
          <a:p>
            <a:r>
              <a:rPr lang="da-DK" b="0" dirty="0">
                <a:solidFill>
                  <a:schemeClr val="bg1"/>
                </a:solidFill>
              </a:rPr>
              <a:t>At virke til gavn for uddannelser på det gymnasiale niveau</a:t>
            </a:r>
          </a:p>
          <a:p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0A05998-2A61-D31B-6C6D-268A85CE8D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4604" y="2796742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2. </a:t>
            </a:r>
          </a:p>
          <a:p>
            <a:r>
              <a:rPr lang="da-DK" b="0" dirty="0">
                <a:solidFill>
                  <a:schemeClr val="bg1"/>
                </a:solidFill>
              </a:rPr>
              <a:t>Medlemmernes arbejdsforhold</a:t>
            </a:r>
          </a:p>
          <a:p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20A4992-6509-285E-1D2A-DDDD71A1E2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9104" y="2796741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3. </a:t>
            </a:r>
          </a:p>
          <a:p>
            <a:r>
              <a:rPr lang="da-DK" b="0" dirty="0">
                <a:solidFill>
                  <a:schemeClr val="bg1"/>
                </a:solidFill>
              </a:rPr>
              <a:t>Godt undervisnings- og arbejdsmiljø</a:t>
            </a:r>
          </a:p>
          <a:p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A6A61E5-641B-C9E6-DEF5-0C373BD16C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52810" y="2796740"/>
            <a:ext cx="2438291" cy="976313"/>
          </a:xfrm>
        </p:spPr>
        <p:txBody>
          <a:bodyPr/>
          <a:lstStyle/>
          <a:p>
            <a:r>
              <a:rPr lang="da-DK" sz="4800" dirty="0">
                <a:solidFill>
                  <a:schemeClr val="bg1"/>
                </a:solidFill>
              </a:rPr>
              <a:t>4. </a:t>
            </a:r>
          </a:p>
          <a:p>
            <a:r>
              <a:rPr lang="da-DK" b="0" dirty="0">
                <a:solidFill>
                  <a:schemeClr val="bg1"/>
                </a:solidFill>
              </a:rPr>
              <a:t>At være gymnasielærernes professionelle sparring</a:t>
            </a:r>
          </a:p>
          <a:p>
            <a:endParaRPr lang="da-DK" dirty="0"/>
          </a:p>
        </p:txBody>
      </p:sp>
      <p:sp>
        <p:nvSpPr>
          <p:cNvPr id="16" name="Pladsholder til slidenummer 15">
            <a:extLst>
              <a:ext uri="{FF2B5EF4-FFF2-40B4-BE49-F238E27FC236}">
                <a16:creationId xmlns:a16="http://schemas.microsoft.com/office/drawing/2014/main" id="{CA3D207E-7708-4CA9-A8C5-4259768A2A4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5B4E0-3B82-A1B0-85C9-5153C3D05444}"/>
              </a:ext>
            </a:extLst>
          </p:cNvPr>
          <p:cNvSpPr txBox="1"/>
          <p:nvPr/>
        </p:nvSpPr>
        <p:spPr>
          <a:xfrm>
            <a:off x="159732" y="2010566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GL Condensed" panose="020A0506050501040104" pitchFamily="18" charset="0"/>
              </a:rPr>
              <a:t>GL </a:t>
            </a:r>
            <a:r>
              <a:rPr lang="da-DK" sz="2400" b="1" noProof="0" dirty="0">
                <a:solidFill>
                  <a:schemeClr val="tx2"/>
                </a:solidFill>
                <a:latin typeface="GL Condensed" panose="020A0506050501040104" pitchFamily="18" charset="0"/>
              </a:rPr>
              <a:t>arbejder</a:t>
            </a:r>
            <a:r>
              <a:rPr lang="en-GB" sz="2400" b="1" dirty="0">
                <a:solidFill>
                  <a:schemeClr val="tx2"/>
                </a:solidFill>
                <a:latin typeface="GL Condensed" panose="020A0506050501040104" pitchFamily="18" charset="0"/>
              </a:rPr>
              <a:t> for:</a:t>
            </a:r>
            <a:endParaRPr lang="en-DK" sz="2400" b="1" dirty="0">
              <a:solidFill>
                <a:schemeClr val="tx2"/>
              </a:solidFill>
              <a:latin typeface="GL Condensed" panose="020A050605050104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6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9EF6E930-BFC3-461A-D419-BE2ACACE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cap="all" dirty="0"/>
              <a:t>Hvis du oplever… </a:t>
            </a:r>
            <a:endParaRPr lang="da-DK" sz="4800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2914A33C-E1FB-E1F0-9AE0-3BBA3F7BC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3" y="2165775"/>
            <a:ext cx="4708525" cy="2526449"/>
          </a:xfrm>
        </p:spPr>
        <p:txBody>
          <a:bodyPr/>
          <a:lstStyle/>
          <a:p>
            <a:r>
              <a:rPr lang="da-DK" sz="1400" b="1" dirty="0"/>
              <a:t>Kontakt TR eller GL’s sekretariat!</a:t>
            </a:r>
          </a:p>
          <a:p>
            <a:r>
              <a:rPr lang="da-DK" sz="1400" dirty="0"/>
              <a:t>Der findes ofte gode løsninger – men det er vigtigt, at du henvender dig hurtigst muligt.</a:t>
            </a:r>
          </a:p>
          <a:p>
            <a:r>
              <a:rPr lang="da-DK" sz="1400" b="1" dirty="0"/>
              <a:t>MEN</a:t>
            </a:r>
            <a:r>
              <a:rPr lang="da-DK" sz="1400" dirty="0"/>
              <a:t> du behøver ikke at have problemer for at henvende dig. Rådgivning om barselsorlov, pædagogikum osv. er også gode anledninger til at henvende sig.</a:t>
            </a:r>
          </a:p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0235503F-FD2E-71D9-C6DE-7200A498A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B340F51-6018-51E7-DF1B-AAC91C2CFC8A}"/>
              </a:ext>
            </a:extLst>
          </p:cNvPr>
          <p:cNvSpPr/>
          <p:nvPr/>
        </p:nvSpPr>
        <p:spPr>
          <a:xfrm>
            <a:off x="6158000" y="645528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65FBECC-2631-BEC0-2C72-B35CD4B148BD}"/>
              </a:ext>
            </a:extLst>
          </p:cNvPr>
          <p:cNvSpPr/>
          <p:nvPr/>
        </p:nvSpPr>
        <p:spPr>
          <a:xfrm>
            <a:off x="6158000" y="4359111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E5DFC6A-0D78-780D-ABA6-D5684586BC63}"/>
              </a:ext>
            </a:extLst>
          </p:cNvPr>
          <p:cNvSpPr/>
          <p:nvPr/>
        </p:nvSpPr>
        <p:spPr>
          <a:xfrm>
            <a:off x="6158000" y="1841131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7B56DF-1A1A-D2D7-CC9A-92DDE3F95A9E}"/>
              </a:ext>
            </a:extLst>
          </p:cNvPr>
          <p:cNvSpPr/>
          <p:nvPr/>
        </p:nvSpPr>
        <p:spPr>
          <a:xfrm>
            <a:off x="6158000" y="3100121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E477ADD-101E-BEF4-A7E7-C492B2B9E525}"/>
              </a:ext>
            </a:extLst>
          </p:cNvPr>
          <p:cNvSpPr/>
          <p:nvPr/>
        </p:nvSpPr>
        <p:spPr>
          <a:xfrm>
            <a:off x="6160996" y="5554715"/>
            <a:ext cx="571500" cy="581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tx2"/>
              </a:solidFill>
            </a:endParaRP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CBC91E5A-8767-FAB2-C8DF-9324D126FA19}"/>
              </a:ext>
            </a:extLst>
          </p:cNvPr>
          <p:cNvCxnSpPr>
            <a:cxnSpLocks/>
            <a:stCxn id="18" idx="0"/>
            <a:endCxn id="23" idx="4"/>
          </p:cNvCxnSpPr>
          <p:nvPr/>
        </p:nvCxnSpPr>
        <p:spPr>
          <a:xfrm>
            <a:off x="6443750" y="645528"/>
            <a:ext cx="2996" cy="54902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53603EA1-4FCC-A9BA-B9F2-6FCE966A5231}"/>
              </a:ext>
            </a:extLst>
          </p:cNvPr>
          <p:cNvSpPr txBox="1"/>
          <p:nvPr/>
        </p:nvSpPr>
        <p:spPr>
          <a:xfrm>
            <a:off x="6729500" y="761961"/>
            <a:ext cx="35894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1. At arbejdet bliver for uoverskueligt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D1401FE-0F90-7E98-41DA-99161CCE1CE3}"/>
              </a:ext>
            </a:extLst>
          </p:cNvPr>
          <p:cNvSpPr txBox="1"/>
          <p:nvPr/>
        </p:nvSpPr>
        <p:spPr>
          <a:xfrm>
            <a:off x="6729500" y="1939282"/>
            <a:ext cx="26292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2. At blive syg i længere tid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A0F8DDB3-CEB1-5428-A1C0-5231C1BEAEA6}"/>
              </a:ext>
            </a:extLst>
          </p:cNvPr>
          <p:cNvSpPr txBox="1"/>
          <p:nvPr/>
        </p:nvSpPr>
        <p:spPr>
          <a:xfrm>
            <a:off x="6729500" y="3198272"/>
            <a:ext cx="40046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3. At ledelsen ikke synes, du passer dit job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C827D4FD-D6ED-43CB-37F2-868CF0602044}"/>
              </a:ext>
            </a:extLst>
          </p:cNvPr>
          <p:cNvSpPr txBox="1"/>
          <p:nvPr/>
        </p:nvSpPr>
        <p:spPr>
          <a:xfrm>
            <a:off x="6715408" y="4457262"/>
            <a:ext cx="1936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4. At en elev klager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4B06C43-836B-4241-0C30-4D54494740D7}"/>
              </a:ext>
            </a:extLst>
          </p:cNvPr>
          <p:cNvSpPr txBox="1"/>
          <p:nvPr/>
        </p:nvSpPr>
        <p:spPr>
          <a:xfrm>
            <a:off x="6697698" y="5652868"/>
            <a:ext cx="29017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900" b="1" dirty="0">
                <a:solidFill>
                  <a:schemeClr val="tx2"/>
                </a:solidFill>
                <a:latin typeface="GL Condensed" panose="020A0506050501040104" pitchFamily="18" charset="0"/>
                <a:ea typeface="Inter 18pt" panose="020B0604020202020204" charset="0"/>
              </a:rPr>
              <a:t> 5. Samarbejdsvanskeligheder</a:t>
            </a:r>
          </a:p>
        </p:txBody>
      </p:sp>
    </p:spTree>
    <p:extLst>
      <p:ext uri="{BB962C8B-B14F-4D97-AF65-F5344CB8AC3E}">
        <p14:creationId xmlns:p14="http://schemas.microsoft.com/office/powerpoint/2010/main" val="326848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C1404-0B6B-31A6-1A10-E74218BF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B23569F2-C34E-283F-D4CF-C7E1715461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6223000" y="635001"/>
            <a:ext cx="5715000" cy="558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63E9F1D-8BE3-0C34-46D6-064446B0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397538"/>
            <a:ext cx="4708595" cy="761747"/>
          </a:xfrm>
        </p:spPr>
        <p:txBody>
          <a:bodyPr/>
          <a:lstStyle/>
          <a:p>
            <a:r>
              <a:rPr lang="da-DK" sz="4800" dirty="0"/>
              <a:t>Årlig arbejdstid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E705406-3C99-BD0D-7D37-BAB87AA3A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" y="1519200"/>
            <a:ext cx="5074226" cy="4705350"/>
          </a:xfrm>
        </p:spPr>
        <p:txBody>
          <a:bodyPr>
            <a:norm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En gymnasielærer har ligesom alle andre på det danske arbejdsmarked en gennemsnitlig arbejdstid på </a:t>
            </a:r>
            <a:r>
              <a:rPr lang="da-DK" sz="1400" b="1" kern="0" dirty="0"/>
              <a:t>37 timer/uge</a:t>
            </a:r>
            <a:r>
              <a:rPr lang="da-DK" sz="1400" kern="0" dirty="0"/>
              <a:t>. Arbejdstiden beregnes på årsbasis.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b="1" kern="0" dirty="0"/>
              <a:t>5 ugers ferie og 5 særlige feriedage</a:t>
            </a:r>
            <a:r>
              <a:rPr lang="da-DK" sz="1400" kern="0" dirty="0"/>
              <a:t> (6. ferieuge). Du optjener 2,08 feriedage pr. måned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b="1" kern="0" dirty="0"/>
              <a:t>Arbejdstiden bruges </a:t>
            </a:r>
            <a:r>
              <a:rPr lang="da-DK" sz="1400" kern="0" dirty="0"/>
              <a:t>til undervisning, forberedelse, retning af opgaver, eksamen, teamsamarbejde, møder og andre individuelle opgaver.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b="1" kern="0" dirty="0"/>
              <a:t>Undervisningsfrie perioder</a:t>
            </a:r>
            <a:r>
              <a:rPr lang="da-DK" sz="1400" kern="0" dirty="0"/>
              <a:t>: Typisk resten af sommerferielukningen, uge 42, mellem jul og nytår, uge 7/8, 3 dage op til påske. Her håndterer vi dem ved …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Hvis man holder fri i de undervisningsfrie perioder, er </a:t>
            </a:r>
            <a:r>
              <a:rPr lang="da-DK" sz="1400" b="1" kern="0" dirty="0"/>
              <a:t>arbejdstiden</a:t>
            </a:r>
            <a:r>
              <a:rPr lang="da-DK" sz="1400" kern="0" dirty="0"/>
              <a:t> i undervisningsugerne i gennemsnit ca. 43 timer/uge.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Gymnasielærere er </a:t>
            </a:r>
            <a:r>
              <a:rPr lang="da-DK" sz="1400" i="1" kern="0" dirty="0"/>
              <a:t>ikke</a:t>
            </a:r>
            <a:r>
              <a:rPr lang="da-DK" sz="1400" kern="0" dirty="0"/>
              <a:t> ansat uden </a:t>
            </a:r>
            <a:r>
              <a:rPr lang="da-DK" sz="1400" b="1" kern="0" dirty="0"/>
              <a:t>højeste arbejdstid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a-DK" sz="1400" kern="0" dirty="0"/>
              <a:t>Arbejdstiden skal løbende </a:t>
            </a:r>
            <a:r>
              <a:rPr lang="da-DK" sz="1400" b="1" kern="0" dirty="0"/>
              <a:t>registreres</a:t>
            </a:r>
            <a:endParaRPr lang="da-DK" sz="1400" kern="0" dirty="0"/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A143DCF8-5136-441D-E275-2273315C4A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995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0882-379D-59FC-2A78-D842E887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3FEB47D-C336-7778-E118-E5FBCA79F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5360" y="4475143"/>
            <a:ext cx="2730500" cy="976313"/>
          </a:xfrm>
        </p:spPr>
        <p:txBody>
          <a:bodyPr/>
          <a:lstStyle/>
          <a:p>
            <a:pPr lvl="0" algn="ctr">
              <a:lnSpc>
                <a:spcPct val="100000"/>
              </a:lnSpc>
              <a:defRPr cap="all"/>
            </a:pPr>
            <a:r>
              <a:rPr lang="da-DK" b="0" dirty="0">
                <a:solidFill>
                  <a:schemeClr val="tx1"/>
                </a:solidFill>
              </a:rPr>
              <a:t>På vores skole tilrettelægger vi arbejdet således …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5A0FC68-5DBD-38EB-EC1E-6599A0A4E7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749" y="4470563"/>
            <a:ext cx="2730500" cy="976313"/>
          </a:xfrm>
        </p:spPr>
        <p:txBody>
          <a:bodyPr/>
          <a:lstStyle/>
          <a:p>
            <a:pPr lvl="0" algn="ctr">
              <a:lnSpc>
                <a:spcPct val="100000"/>
              </a:lnSpc>
              <a:defRPr cap="all"/>
            </a:pPr>
            <a:r>
              <a:rPr lang="da-DK" b="0" dirty="0">
                <a:solidFill>
                  <a:schemeClr val="tx1"/>
                </a:solidFill>
              </a:rPr>
              <a:t>Vi registrerer således …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0260D89-A7AA-3340-D654-3A3D6FE1C6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138" y="4475145"/>
            <a:ext cx="2730500" cy="976313"/>
          </a:xfrm>
        </p:spPr>
        <p:txBody>
          <a:bodyPr/>
          <a:lstStyle/>
          <a:p>
            <a:pPr lvl="0" algn="ctr">
              <a:lnSpc>
                <a:spcPct val="100000"/>
              </a:lnSpc>
              <a:defRPr cap="all"/>
            </a:pPr>
            <a:r>
              <a:rPr lang="da-DK" b="0" dirty="0">
                <a:solidFill>
                  <a:schemeClr val="tx1"/>
                </a:solidFill>
              </a:rPr>
              <a:t>Du skal særligt være obs på …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5C8C5A04-5278-C4A2-59F9-214B041DF0E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5755" r="58" b="9534"/>
          <a:stretch>
            <a:fillRect/>
          </a:stretch>
        </p:blipFill>
        <p:spPr>
          <a:xfrm>
            <a:off x="995362" y="1550504"/>
            <a:ext cx="2730501" cy="2718080"/>
          </a:xfrm>
          <a:prstGeom prst="roundRect">
            <a:avLst>
              <a:gd name="adj" fmla="val 1958"/>
            </a:avLst>
          </a:prstGeom>
        </p:spPr>
      </p:pic>
      <p:pic>
        <p:nvPicPr>
          <p:cNvPr id="16" name="Pladsholder til billede 15">
            <a:extLst>
              <a:ext uri="{FF2B5EF4-FFF2-40B4-BE49-F238E27FC236}">
                <a16:creationId xmlns:a16="http://schemas.microsoft.com/office/drawing/2014/main" id="{CCC49BEB-BCBA-D8EA-4167-3C71E0C93C8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19736" r="-58" b="5552"/>
          <a:stretch>
            <a:fillRect/>
          </a:stretch>
        </p:blipFill>
        <p:spPr>
          <a:xfrm>
            <a:off x="4730749" y="1550504"/>
            <a:ext cx="2730501" cy="2718080"/>
          </a:xfrm>
          <a:prstGeom prst="roundRect">
            <a:avLst>
              <a:gd name="adj" fmla="val 1958"/>
            </a:avLst>
          </a:prstGeom>
        </p:spPr>
      </p:pic>
      <p:pic>
        <p:nvPicPr>
          <p:cNvPr id="18" name="Pladsholder til billede 17">
            <a:extLst>
              <a:ext uri="{FF2B5EF4-FFF2-40B4-BE49-F238E27FC236}">
                <a16:creationId xmlns:a16="http://schemas.microsoft.com/office/drawing/2014/main" id="{067FE1AF-6917-11BA-5D7F-0ACD25540BB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19736" r="-140" b="5552"/>
          <a:stretch>
            <a:fillRect/>
          </a:stretch>
        </p:blipFill>
        <p:spPr>
          <a:xfrm>
            <a:off x="8466137" y="1550504"/>
            <a:ext cx="2730501" cy="2718080"/>
          </a:xfrm>
          <a:prstGeom prst="roundRect">
            <a:avLst>
              <a:gd name="adj" fmla="val 1958"/>
            </a:avLst>
          </a:prstGeom>
        </p:spPr>
      </p:pic>
      <p:sp>
        <p:nvSpPr>
          <p:cNvPr id="23" name="Pladsholder til slidenummer 22">
            <a:extLst>
              <a:ext uri="{FF2B5EF4-FFF2-40B4-BE49-F238E27FC236}">
                <a16:creationId xmlns:a16="http://schemas.microsoft.com/office/drawing/2014/main" id="{4668EF92-5707-F57C-9C71-1234CE4C9C9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085E471B-ED2E-07CA-6840-BB2A0952B014}"/>
              </a:ext>
            </a:extLst>
          </p:cNvPr>
          <p:cNvSpPr txBox="1">
            <a:spLocks/>
          </p:cNvSpPr>
          <p:nvPr/>
        </p:nvSpPr>
        <p:spPr>
          <a:xfrm>
            <a:off x="246189" y="304604"/>
            <a:ext cx="7991061" cy="761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dirty="0"/>
              <a:t>Arbejdstiden her på skolen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49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AC8F-C549-1956-B2DF-F94B2B3D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BDB800-5093-10D3-6C5B-0F1EB80D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447919"/>
            <a:ext cx="5703958" cy="761747"/>
          </a:xfrm>
        </p:spPr>
        <p:txBody>
          <a:bodyPr/>
          <a:lstStyle/>
          <a:p>
            <a:r>
              <a:rPr lang="da-DK" sz="4800" dirty="0"/>
              <a:t>Centralt fastsat løn på stx/hf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8D2FD87-82D7-4E1F-084C-2F4B9B63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43" y="1704731"/>
            <a:ext cx="4995114" cy="4705350"/>
          </a:xfrm>
        </p:spPr>
        <p:txBody>
          <a:bodyPr/>
          <a:lstStyle/>
          <a:p>
            <a:endParaRPr lang="da-DK" dirty="0"/>
          </a:p>
          <a:p>
            <a:r>
              <a:rPr lang="da-DK" sz="1400" dirty="0"/>
              <a:t>Efter 12 år er gennemsnitslønnen for gymnasielærer ca. 56.500 kr.</a:t>
            </a:r>
          </a:p>
          <a:p>
            <a:endParaRPr lang="da-DK" sz="1400" dirty="0"/>
          </a:p>
          <a:p>
            <a:r>
              <a:rPr lang="da-DK" sz="1400" b="1" dirty="0"/>
              <a:t>Tillæg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1400" dirty="0"/>
              <a:t>Tillæg er afhængigt af erfaring på gymnasialt eller højere niveau.</a:t>
            </a:r>
            <a:r>
              <a:rPr lang="da-DK" sz="1400" b="1" dirty="0"/>
              <a:t> </a:t>
            </a:r>
            <a:r>
              <a:rPr lang="da-DK" sz="1400" dirty="0"/>
              <a:t>Lønforløbet skal ses for den nye lærer, der begynder at undervise efter kandidateksamen.</a:t>
            </a:r>
            <a:r>
              <a:rPr lang="da-DK" sz="1400" b="1" dirty="0"/>
              <a:t> </a:t>
            </a:r>
            <a:br>
              <a:rPr lang="da-DK" sz="1400" b="1" dirty="0"/>
            </a:br>
            <a:endParaRPr lang="da-DK" sz="1400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1400" dirty="0"/>
              <a:t>En nyansat, der har 3 års akademisk – men ikke undervisningserfaring -  vil få grundløn i forhold til ancienniteten, men tillæg ift. at være uerfaren underviser.</a:t>
            </a:r>
            <a:r>
              <a:rPr lang="da-DK" sz="1400" b="1" dirty="0"/>
              <a:t> 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6C39DF1F-750D-7126-A799-7A7108F443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4BFFC5B1-EBEA-1333-5DBE-FAB859E3E7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47" b="2547"/>
          <a:stretch/>
        </p:blipFill>
        <p:spPr>
          <a:prstGeom prst="roundRect">
            <a:avLst>
              <a:gd name="adj" fmla="val 1466"/>
            </a:avLst>
          </a:prstGeom>
        </p:spPr>
      </p:pic>
    </p:spTree>
    <p:extLst>
      <p:ext uri="{BB962C8B-B14F-4D97-AF65-F5344CB8AC3E}">
        <p14:creationId xmlns:p14="http://schemas.microsoft.com/office/powerpoint/2010/main" val="373568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5A31E-C06A-48FA-3F31-B1E58BAA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F465E-7AAC-DF3D-F8CE-6C45BAE8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94" y="393900"/>
            <a:ext cx="3007302" cy="761747"/>
          </a:xfrm>
        </p:spPr>
        <p:txBody>
          <a:bodyPr/>
          <a:lstStyle/>
          <a:p>
            <a:r>
              <a:rPr lang="da-DK" altLang="da-DK" sz="4800" dirty="0"/>
              <a:t>Alt det praktiske</a:t>
            </a:r>
            <a:endParaRPr lang="da-DK" sz="48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BDDFDCB-7439-C335-F402-70CDD200AE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Hvordan læser man sin lønseddel?</a:t>
            </a:r>
            <a:endParaRPr lang="en-US" dirty="0"/>
          </a:p>
          <a:p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7211F2-A404-38FF-E715-D9706C0D3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a-DK" dirty="0"/>
              <a:t>Hvor mange timer kan I bruge?</a:t>
            </a:r>
            <a:endParaRPr lang="en-US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5DC5016-2259-92A2-6C31-B5C107B2ED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a-DK" dirty="0"/>
              <a:t>Opgørelse over tid</a:t>
            </a:r>
            <a:endParaRPr lang="en-US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265D81B-5617-F2A2-D786-B3EB63F8B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da-DK" dirty="0"/>
              <a:t>Hvordan får man tid og arbejde til at gå op i en højere enhed; hvad forventes der egentligt af én?</a:t>
            </a:r>
            <a:endParaRPr lang="en-U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4D59820-A5F2-940D-19C5-22F1F6F70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man med mails, </a:t>
            </a:r>
            <a:r>
              <a:rPr lang="en-US" dirty="0" err="1"/>
              <a:t>sms</a:t>
            </a:r>
            <a:r>
              <a:rPr lang="en-US" dirty="0"/>
              <a:t> mv.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eleverne</a:t>
            </a:r>
            <a:r>
              <a:rPr lang="en-US" dirty="0"/>
              <a:t> –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hvornår</a:t>
            </a:r>
            <a:r>
              <a:rPr lang="en-US" dirty="0"/>
              <a:t>?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FBE815C-7775-EB57-1D58-AA08B30B81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1E765FE5-B841-044D-44F0-FB190C8E34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10E6F950-F2D1-AD1B-ED57-97786A128E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89617C4C-7974-AC38-CE7A-AB70812D61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da-DK"/>
          </a:p>
        </p:txBody>
      </p:sp>
      <p:sp>
        <p:nvSpPr>
          <p:cNvPr id="23" name="Pladsholder til slidenummer 22">
            <a:extLst>
              <a:ext uri="{FF2B5EF4-FFF2-40B4-BE49-F238E27FC236}">
                <a16:creationId xmlns:a16="http://schemas.microsoft.com/office/drawing/2014/main" id="{9A267C2D-0009-7E43-EB63-16AEE725AFD2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1C616C1D-0411-46E5-A7F8-579C1196F256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4864FE74-D9B6-9D8F-E3DD-9B9E7FE335F9}"/>
              </a:ext>
            </a:extLst>
          </p:cNvPr>
          <p:cNvSpPr txBox="1">
            <a:spLocks/>
          </p:cNvSpPr>
          <p:nvPr/>
        </p:nvSpPr>
        <p:spPr>
          <a:xfrm>
            <a:off x="8212137" y="2149280"/>
            <a:ext cx="3725863" cy="97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Pladsholder til tekst 17">
            <a:extLst>
              <a:ext uri="{FF2B5EF4-FFF2-40B4-BE49-F238E27FC236}">
                <a16:creationId xmlns:a16="http://schemas.microsoft.com/office/drawing/2014/main" id="{3A7B6C0E-53A5-6047-B20A-534F6DBA3B18}"/>
              </a:ext>
            </a:extLst>
          </p:cNvPr>
          <p:cNvSpPr>
            <a:spLocks noGrp="1"/>
          </p:cNvSpPr>
          <p:nvPr/>
        </p:nvSpPr>
        <p:spPr>
          <a:xfrm>
            <a:off x="8084343" y="3164992"/>
            <a:ext cx="3725863" cy="5533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Inter 18pt" panose="02000503000000020004" pitchFamily="2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Inter 18pt" panose="02000503000000020004" pitchFamily="2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Inter 18pt" panose="02000503000000020004" pitchFamily="2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8E591862-80D0-3D7D-6D92-DE7A4182BF36}"/>
              </a:ext>
            </a:extLst>
          </p:cNvPr>
          <p:cNvSpPr txBox="1">
            <a:spLocks/>
          </p:cNvSpPr>
          <p:nvPr/>
        </p:nvSpPr>
        <p:spPr>
          <a:xfrm>
            <a:off x="8262246" y="3631070"/>
            <a:ext cx="3725863" cy="97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Andet, der trænger sig på hos jer?</a:t>
            </a:r>
            <a:endParaRPr lang="en-US" dirty="0"/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A6531512-BC78-8BB5-4448-855177095AEF}"/>
              </a:ext>
            </a:extLst>
          </p:cNvPr>
          <p:cNvSpPr txBox="1">
            <a:spLocks/>
          </p:cNvSpPr>
          <p:nvPr/>
        </p:nvSpPr>
        <p:spPr>
          <a:xfrm>
            <a:off x="8201094" y="2149194"/>
            <a:ext cx="3725863" cy="97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08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912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Inter 18pt" panose="02000503000000020004" pitchFamily="2" charset="0"/>
              <a:buChar char="•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b="1" kern="1200">
                <a:solidFill>
                  <a:schemeClr val="tx2"/>
                </a:solidFill>
                <a:latin typeface="GL Condensed" panose="020A0506050501040104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Font typeface="Inter 18pt" panose="02000503000000020004" pitchFamily="2" charset="0"/>
              <a:buChar char="​"/>
              <a:defRPr sz="19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Inter 18pt" panose="02000503000000020004" pitchFamily="2" charset="0"/>
              <a:buChar char="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Hvem kan man få hjælp hos?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2BE19BA-8949-7206-6C85-7404A3AA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1789761"/>
            <a:ext cx="1944424" cy="27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3A04-E196-1D0F-37AF-A054C231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CEBDA3D-4CCF-EE12-E4B6-2935155E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567220"/>
            <a:ext cx="4708595" cy="761747"/>
          </a:xfrm>
        </p:spPr>
        <p:txBody>
          <a:bodyPr/>
          <a:lstStyle/>
          <a:p>
            <a:r>
              <a:rPr lang="da-DK" sz="4800" dirty="0"/>
              <a:t>Brug os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B373290-416E-F620-4341-E237D18C64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399" y="1519200"/>
            <a:ext cx="5370829" cy="470535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da-DK" sz="1400" kern="0" dirty="0"/>
              <a:t>Som TR er jeg din nærmeste kontakt til GL.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da-DK" sz="1400" kern="0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da-DK" sz="1400" kern="0" dirty="0"/>
              <a:t>Men brug også GL’s medier og ring til sekretariatet på </a:t>
            </a:r>
            <a:r>
              <a:rPr lang="da-DK" sz="1400" b="1" kern="0" dirty="0"/>
              <a:t>tlf. 33 29 09 00.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endParaRPr lang="da-DK" sz="1400" kern="0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None/>
              <a:defRPr/>
            </a:pPr>
            <a:r>
              <a:rPr lang="da-DK" sz="1400" kern="0" dirty="0"/>
              <a:t>Gymnasielærerne.dk er god til at finde informationer på.</a:t>
            </a:r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51CDFD30-D5EE-CFC3-D262-72D1BB6C91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1C616C1D-0411-46E5-A7F8-579C1196F256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711BF38-7B50-60BF-D098-75459A42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AB76BC3-8546-509A-CF18-A6AF7AFB9631}"/>
              </a:ext>
            </a:extLst>
          </p:cNvPr>
          <p:cNvSpPr txBox="1"/>
          <p:nvPr/>
        </p:nvSpPr>
        <p:spPr>
          <a:xfrm>
            <a:off x="6561474" y="1519200"/>
            <a:ext cx="4426085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Find os: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Instagram: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@Gymnasielaerne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Hjemmeside: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www.gymnasielaerne.dk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 18p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Facebook: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Gymnasielærerne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Bluesky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@glfagforening.bsky.social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LinkedIn: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Inter 18pt"/>
                <a:ea typeface="+mn-ea"/>
                <a:cs typeface="+mn-cs"/>
              </a:rPr>
              <a:t>Gymnasielærerne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C2237"/>
              </a:solidFill>
              <a:effectLst/>
              <a:uLnTx/>
              <a:uFillTx/>
              <a:latin typeface="GL Condensed" panose="020A05060505010401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Inter 18pt" panose="02000503000000020004" pitchFamily="2" charset="0"/>
              <a:buChar char="​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2237"/>
                </a:solidFill>
                <a:effectLst/>
                <a:uLnTx/>
                <a:uFillTx/>
                <a:latin typeface="GL Condensed" panose="020A0506050501040104" pitchFamily="18" charset="0"/>
                <a:ea typeface="+mn-ea"/>
                <a:cs typeface="+mn-cs"/>
              </a:rPr>
              <a:t>Medlemsblad: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 18p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www.gymnasieskolen.dk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 18pt"/>
              <a:ea typeface="+mn-ea"/>
              <a:cs typeface="+mn-cs"/>
            </a:endParaRPr>
          </a:p>
          <a:p>
            <a:pPr algn="l"/>
            <a:endParaRPr lang="da-DK" sz="1900" b="1" dirty="0">
              <a:solidFill>
                <a:schemeClr val="tx2"/>
              </a:solidFill>
              <a:latin typeface="GL Condensed" panose="020A05060505010401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891F4-8BA7-F356-9BD1-34DE35B4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64" y="759690"/>
            <a:ext cx="2313476" cy="18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L">
      <a:dk1>
        <a:sysClr val="windowText" lastClr="000000"/>
      </a:dk1>
      <a:lt1>
        <a:sysClr val="window" lastClr="FFFFFF"/>
      </a:lt1>
      <a:dk2>
        <a:srgbClr val="1C2237"/>
      </a:dk2>
      <a:lt2>
        <a:srgbClr val="FAF9F5"/>
      </a:lt2>
      <a:accent1>
        <a:srgbClr val="CBF6F8"/>
      </a:accent1>
      <a:accent2>
        <a:srgbClr val="1C2237"/>
      </a:accent2>
      <a:accent3>
        <a:srgbClr val="F7FDBE"/>
      </a:accent3>
      <a:accent4>
        <a:srgbClr val="461616"/>
      </a:accent4>
      <a:accent5>
        <a:srgbClr val="F3DFFF"/>
      </a:accent5>
      <a:accent6>
        <a:srgbClr val="000000"/>
      </a:accent6>
      <a:hlink>
        <a:srgbClr val="F7FDBE"/>
      </a:hlink>
      <a:folHlink>
        <a:srgbClr val="7F7F7F"/>
      </a:folHlink>
    </a:clrScheme>
    <a:fontScheme name="GL">
      <a:majorFont>
        <a:latin typeface="GL Light"/>
        <a:ea typeface=""/>
        <a:cs typeface=""/>
      </a:majorFont>
      <a:minorFont>
        <a:latin typeface="Inter 18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900" b="1" dirty="0" smtClean="0">
            <a:solidFill>
              <a:schemeClr val="tx2"/>
            </a:solidFill>
            <a:latin typeface="GL Condensed" panose="020A05060505010401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_PPT_template24februar2026  -  Skrivebeskyttet" id="{F3088A5C-2D87-48F7-B075-C6D705DFE177}" vid="{83202F91-E89F-4235-93EB-915D0ED5EA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11527ECDDC544BFA77A41EF9AD888" ma:contentTypeVersion="13" ma:contentTypeDescription="Create a new document." ma:contentTypeScope="" ma:versionID="9b7622cec004d8e1fe3bd3cb8d3ac91a">
  <xsd:schema xmlns:xsd="http://www.w3.org/2001/XMLSchema" xmlns:xs="http://www.w3.org/2001/XMLSchema" xmlns:p="http://schemas.microsoft.com/office/2006/metadata/properties" xmlns:ns2="066125bf-39b6-445c-877b-20e640978fdb" xmlns:ns3="d816e1c1-afa1-4a3c-84d3-7c7457230527" targetNamespace="http://schemas.microsoft.com/office/2006/metadata/properties" ma:root="true" ma:fieldsID="104649660918afa32304dbcab7daae43" ns2:_="" ns3:_="">
    <xsd:import namespace="066125bf-39b6-445c-877b-20e640978fdb"/>
    <xsd:import namespace="d816e1c1-afa1-4a3c-84d3-7c7457230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125bf-39b6-445c-877b-20e640978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2841ec-b5b4-44d8-a5c8-829e1141cd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6e1c1-afa1-4a3c-84d3-7c745723052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941fe2-3ab0-4084-85d0-f7c62e3f0943}" ma:internalName="TaxCatchAll" ma:showField="CatchAllData" ma:web="d816e1c1-afa1-4a3c-84d3-7c74572305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6e1c1-afa1-4a3c-84d3-7c7457230527" xsi:nil="true"/>
    <lcf76f155ced4ddcb4097134ff3c332f xmlns="066125bf-39b6-445c-877b-20e640978f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33BA2-4971-4D9C-A02D-0975FD830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125bf-39b6-445c-877b-20e640978fdb"/>
    <ds:schemaRef ds:uri="d816e1c1-afa1-4a3c-84d3-7c7457230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3EE2A-5771-4720-B648-298B35167F74}">
  <ds:schemaRefs>
    <ds:schemaRef ds:uri="066125bf-39b6-445c-877b-20e640978fdb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d816e1c1-afa1-4a3c-84d3-7c745723052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ACB524-A292-4424-AB2B-634245A36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586</TotalTime>
  <Words>933</Words>
  <Application>Microsoft Office PowerPoint</Application>
  <PresentationFormat>Widescreen</PresentationFormat>
  <Paragraphs>120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Aptos</vt:lpstr>
      <vt:lpstr>GL Condensed</vt:lpstr>
      <vt:lpstr>Inter 18pt</vt:lpstr>
      <vt:lpstr>Calibri</vt:lpstr>
      <vt:lpstr>GL Light</vt:lpstr>
      <vt:lpstr>Office-tema</vt:lpstr>
      <vt:lpstr>til nye lærere på stx/hf</vt:lpstr>
      <vt:lpstr>Jeg er din tillidsrepræsentant</vt:lpstr>
      <vt:lpstr>GL er rammen om det fællesskab, hvor lærerne sammen hjælper hinanden. </vt:lpstr>
      <vt:lpstr>Hvis du oplever… </vt:lpstr>
      <vt:lpstr>Årlig arbejdstid</vt:lpstr>
      <vt:lpstr>PowerPoint-præsentation</vt:lpstr>
      <vt:lpstr>Centralt fastsat løn på stx/hf</vt:lpstr>
      <vt:lpstr>Alt det praktiske</vt:lpstr>
      <vt:lpstr>Brug os </vt:lpstr>
      <vt:lpstr>PowerPoint-præsentation</vt:lpstr>
      <vt:lpstr>Ansættelse</vt:lpstr>
      <vt:lpstr>Gymnasielærerne - GL </vt:lpstr>
      <vt:lpstr>Hvad gør GL bl.a. for dig - individuelt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Newton</dc:creator>
  <cp:lastModifiedBy>Sarah Newton</cp:lastModifiedBy>
  <cp:revision>2</cp:revision>
  <dcterms:created xsi:type="dcterms:W3CDTF">2026-03-27T07:32:18Z</dcterms:created>
  <dcterms:modified xsi:type="dcterms:W3CDTF">2026-05-13T11:45:22Z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0x01010085D11527ECDDC544BFA77A41EF9AD888</vt:lpwstr>
  </property>
  <property fmtid="{D5CDD505-2E9C-101B-9397-08002B2CF9AE}" pid="3" name="MediaServiceImageTags">
    <vt:lpwstr/>
  </property>
</Properties>
</file>