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2.xml" ContentType="application/vnd.openxmlformats-officedocument.drawingml.diagramData+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diagrams/layout1.xml" ContentType="application/vnd.openxmlformats-officedocument.drawingml.diagramLayout+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quickStyle1.xml" ContentType="application/vnd.openxmlformats-officedocument.drawingml.diagramStyle+xml"/>
  <Override PartName="/ppt/theme/theme2.xml" ContentType="application/vnd.openxmlformats-officedocument.theme+xml"/>
  <Override PartName="/ppt/diagrams/colors1.xml" ContentType="application/vnd.openxmlformats-officedocument.drawingml.diagramColors+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hangesInfos/changesInfo1.xml" ContentType="application/vnd.ms-powerpoint.changesinfo+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906" r:id="rId5"/>
  </p:sldMasterIdLst>
  <p:notesMasterIdLst>
    <p:notesMasterId r:id="rId18"/>
  </p:notesMasterIdLst>
  <p:handoutMasterIdLst>
    <p:handoutMasterId r:id="rId19"/>
  </p:handoutMasterIdLst>
  <p:sldIdLst>
    <p:sldId id="2658" r:id="rId6"/>
    <p:sldId id="2661" r:id="rId7"/>
    <p:sldId id="2662" r:id="rId8"/>
    <p:sldId id="815" r:id="rId9"/>
    <p:sldId id="2663" r:id="rId10"/>
    <p:sldId id="2664" r:id="rId11"/>
    <p:sldId id="2665" r:id="rId12"/>
    <p:sldId id="2666" r:id="rId13"/>
    <p:sldId id="2667" r:id="rId14"/>
    <p:sldId id="2660" r:id="rId15"/>
    <p:sldId id="2669" r:id="rId16"/>
    <p:sldId id="2670" r:id="rId1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Forfatter" initials="F"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32F"/>
    <a:srgbClr val="015384"/>
    <a:srgbClr val="E99033"/>
    <a:srgbClr val="135877"/>
    <a:srgbClr val="3B7579"/>
    <a:srgbClr val="A61000"/>
    <a:srgbClr val="AAD3D6"/>
    <a:srgbClr val="5DAAB0"/>
    <a:srgbClr val="418287"/>
    <a:srgbClr val="DFE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999E8-C45F-BA5B-F43D-FFA9E050290D}" v="2" dt="2025-06-25T08:21:02.203"/>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2" y="408"/>
      </p:cViewPr>
      <p:guideLst>
        <p:guide pos="3840"/>
        <p:guide orient="horz" pos="216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is Poskovic" userId="S::fpo@gl.org::88a714cc-e2f2-4a1a-a751-75d3d6bfd9a6" providerId="AD" clId="Web-{0A0583C3-BD63-A04D-72FE-5FD1B5567C61}"/>
    <pc:docChg chg="modSld">
      <pc:chgData name="Faris Poskovic" userId="S::fpo@gl.org::88a714cc-e2f2-4a1a-a751-75d3d6bfd9a6" providerId="AD" clId="Web-{0A0583C3-BD63-A04D-72FE-5FD1B5567C61}" dt="2025-06-13T11:05:39.101" v="1" actId="20577"/>
      <pc:docMkLst>
        <pc:docMk/>
      </pc:docMkLst>
      <pc:sldChg chg="modSp">
        <pc:chgData name="Faris Poskovic" userId="S::fpo@gl.org::88a714cc-e2f2-4a1a-a751-75d3d6bfd9a6" providerId="AD" clId="Web-{0A0583C3-BD63-A04D-72FE-5FD1B5567C61}" dt="2025-06-13T11:05:39.101" v="1" actId="20577"/>
        <pc:sldMkLst>
          <pc:docMk/>
          <pc:sldMk cId="3739119582" sldId="2661"/>
        </pc:sldMkLst>
        <pc:spChg chg="mod">
          <ac:chgData name="Faris Poskovic" userId="S::fpo@gl.org::88a714cc-e2f2-4a1a-a751-75d3d6bfd9a6" providerId="AD" clId="Web-{0A0583C3-BD63-A04D-72FE-5FD1B5567C61}" dt="2025-06-13T11:05:39.101" v="1" actId="20577"/>
          <ac:spMkLst>
            <pc:docMk/>
            <pc:sldMk cId="3739119582" sldId="2661"/>
            <ac:spMk id="5" creationId="{7C81C9E5-453D-97FF-123A-EA8510308432}"/>
          </ac:spMkLst>
        </pc:spChg>
      </pc:sldChg>
    </pc:docChg>
  </pc:docChgLst>
  <pc:docChgLst>
    <pc:chgData name="Faris Poskovic" userId="S::fpo@gl.org::88a714cc-e2f2-4a1a-a751-75d3d6bfd9a6" providerId="AD" clId="Web-{CF2999E8-C45F-BA5B-F43D-FFA9E050290D}"/>
    <pc:docChg chg="modSld">
      <pc:chgData name="Faris Poskovic" userId="S::fpo@gl.org::88a714cc-e2f2-4a1a-a751-75d3d6bfd9a6" providerId="AD" clId="Web-{CF2999E8-C45F-BA5B-F43D-FFA9E050290D}" dt="2025-06-25T08:21:02.203" v="1"/>
      <pc:docMkLst>
        <pc:docMk/>
      </pc:docMkLst>
      <pc:sldChg chg="modSp">
        <pc:chgData name="Faris Poskovic" userId="S::fpo@gl.org::88a714cc-e2f2-4a1a-a751-75d3d6bfd9a6" providerId="AD" clId="Web-{CF2999E8-C45F-BA5B-F43D-FFA9E050290D}" dt="2025-06-25T08:21:02.203" v="1"/>
        <pc:sldMkLst>
          <pc:docMk/>
          <pc:sldMk cId="603830865" sldId="2658"/>
        </pc:sldMkLst>
        <pc:picChg chg="mod modCrop">
          <ac:chgData name="Faris Poskovic" userId="S::fpo@gl.org::88a714cc-e2f2-4a1a-a751-75d3d6bfd9a6" providerId="AD" clId="Web-{CF2999E8-C45F-BA5B-F43D-FFA9E050290D}" dt="2025-06-25T08:21:02.203" v="1"/>
          <ac:picMkLst>
            <pc:docMk/>
            <pc:sldMk cId="603830865" sldId="2658"/>
            <ac:picMk id="6" creationId="{D54317B6-BE98-BB29-8F2F-2C81C2389D5D}"/>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BF118-7BAA-4C91-B058-1AE6DCF112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31B578-BB2B-4608-97D8-9C7D9E827BA9}">
      <dgm:prSet/>
      <dgm:spPr/>
      <dgm:t>
        <a:bodyPr/>
        <a:lstStyle/>
        <a:p>
          <a:r>
            <a:rPr lang="da-DK" dirty="0"/>
            <a:t>1. At arbejdet bliver for uoverskueligt</a:t>
          </a:r>
          <a:endParaRPr lang="en-US" dirty="0"/>
        </a:p>
      </dgm:t>
    </dgm:pt>
    <dgm:pt modelId="{690A59E4-0325-4509-A2C7-0EF35C3795A2}" type="parTrans" cxnId="{3DE84056-CC6B-48E8-BC24-1C38AC75CFBB}">
      <dgm:prSet/>
      <dgm:spPr/>
      <dgm:t>
        <a:bodyPr/>
        <a:lstStyle/>
        <a:p>
          <a:endParaRPr lang="en-US"/>
        </a:p>
      </dgm:t>
    </dgm:pt>
    <dgm:pt modelId="{2D406907-0D5C-4C32-A490-43E74BC730DF}" type="sibTrans" cxnId="{3DE84056-CC6B-48E8-BC24-1C38AC75CFBB}">
      <dgm:prSet/>
      <dgm:spPr/>
      <dgm:t>
        <a:bodyPr/>
        <a:lstStyle/>
        <a:p>
          <a:endParaRPr lang="en-US"/>
        </a:p>
      </dgm:t>
    </dgm:pt>
    <dgm:pt modelId="{17A54220-564E-436D-ADE3-16137C4514CE}">
      <dgm:prSet/>
      <dgm:spPr/>
      <dgm:t>
        <a:bodyPr/>
        <a:lstStyle/>
        <a:p>
          <a:r>
            <a:rPr lang="da-DK" dirty="0"/>
            <a:t>2. At blive syg i længere tid</a:t>
          </a:r>
          <a:endParaRPr lang="en-US" dirty="0"/>
        </a:p>
      </dgm:t>
    </dgm:pt>
    <dgm:pt modelId="{6B2C86EB-E82B-4912-AE32-E74EE876137D}" type="parTrans" cxnId="{021A2299-8337-44AC-8EA3-B93D8E23286B}">
      <dgm:prSet/>
      <dgm:spPr/>
      <dgm:t>
        <a:bodyPr/>
        <a:lstStyle/>
        <a:p>
          <a:endParaRPr lang="en-US"/>
        </a:p>
      </dgm:t>
    </dgm:pt>
    <dgm:pt modelId="{F062AF89-37D9-4F97-8A89-9677DA1E4CD2}" type="sibTrans" cxnId="{021A2299-8337-44AC-8EA3-B93D8E23286B}">
      <dgm:prSet/>
      <dgm:spPr/>
      <dgm:t>
        <a:bodyPr/>
        <a:lstStyle/>
        <a:p>
          <a:endParaRPr lang="en-US"/>
        </a:p>
      </dgm:t>
    </dgm:pt>
    <dgm:pt modelId="{A21AFE74-4106-4A9E-82AE-322F2ADBC982}">
      <dgm:prSet/>
      <dgm:spPr/>
      <dgm:t>
        <a:bodyPr/>
        <a:lstStyle/>
        <a:p>
          <a:r>
            <a:rPr lang="da-DK" dirty="0"/>
            <a:t>3. At ledelsen ikke synes, du passer dit job</a:t>
          </a:r>
          <a:endParaRPr lang="en-US" dirty="0"/>
        </a:p>
      </dgm:t>
    </dgm:pt>
    <dgm:pt modelId="{C6A414B0-9964-4517-B358-491ECEC492F9}" type="parTrans" cxnId="{F99CBAFE-DABE-4BE9-A321-1B6810F89596}">
      <dgm:prSet/>
      <dgm:spPr/>
      <dgm:t>
        <a:bodyPr/>
        <a:lstStyle/>
        <a:p>
          <a:endParaRPr lang="en-US"/>
        </a:p>
      </dgm:t>
    </dgm:pt>
    <dgm:pt modelId="{1ABC7185-B030-4DCE-9E46-C0BE324ABC42}" type="sibTrans" cxnId="{F99CBAFE-DABE-4BE9-A321-1B6810F89596}">
      <dgm:prSet/>
      <dgm:spPr/>
      <dgm:t>
        <a:bodyPr/>
        <a:lstStyle/>
        <a:p>
          <a:endParaRPr lang="en-US"/>
        </a:p>
      </dgm:t>
    </dgm:pt>
    <dgm:pt modelId="{4778AE46-0DC1-438A-A73F-42D54E20222A}">
      <dgm:prSet/>
      <dgm:spPr/>
      <dgm:t>
        <a:bodyPr/>
        <a:lstStyle/>
        <a:p>
          <a:r>
            <a:rPr lang="da-DK" dirty="0"/>
            <a:t>4. At en elev klager</a:t>
          </a:r>
          <a:endParaRPr lang="en-US" dirty="0"/>
        </a:p>
      </dgm:t>
    </dgm:pt>
    <dgm:pt modelId="{2EF39396-34D2-48D8-B709-D293368F6662}" type="parTrans" cxnId="{48A32FD8-55E1-45E1-92AD-15D35FE19FED}">
      <dgm:prSet/>
      <dgm:spPr/>
      <dgm:t>
        <a:bodyPr/>
        <a:lstStyle/>
        <a:p>
          <a:endParaRPr lang="en-US"/>
        </a:p>
      </dgm:t>
    </dgm:pt>
    <dgm:pt modelId="{C596F072-2701-4228-B219-ADA48DCEB377}" type="sibTrans" cxnId="{48A32FD8-55E1-45E1-92AD-15D35FE19FED}">
      <dgm:prSet/>
      <dgm:spPr/>
      <dgm:t>
        <a:bodyPr/>
        <a:lstStyle/>
        <a:p>
          <a:endParaRPr lang="en-US"/>
        </a:p>
      </dgm:t>
    </dgm:pt>
    <dgm:pt modelId="{D2D0A7AE-20A6-46C5-AC1E-52EC815AA5FC}">
      <dgm:prSet/>
      <dgm:spPr/>
      <dgm:t>
        <a:bodyPr/>
        <a:lstStyle/>
        <a:p>
          <a:r>
            <a:rPr lang="da-DK" dirty="0"/>
            <a:t>5. Samarbejdsvanskeligheder</a:t>
          </a:r>
          <a:endParaRPr lang="en-US" dirty="0"/>
        </a:p>
      </dgm:t>
    </dgm:pt>
    <dgm:pt modelId="{11D8C69D-3AA6-447F-BDCA-48A556E2455D}" type="parTrans" cxnId="{533703F8-FA39-4D22-A813-0F2977EFF535}">
      <dgm:prSet/>
      <dgm:spPr/>
      <dgm:t>
        <a:bodyPr/>
        <a:lstStyle/>
        <a:p>
          <a:endParaRPr lang="en-US"/>
        </a:p>
      </dgm:t>
    </dgm:pt>
    <dgm:pt modelId="{CB30FACB-F526-4456-8CAF-938A61CE2E18}" type="sibTrans" cxnId="{533703F8-FA39-4D22-A813-0F2977EFF535}">
      <dgm:prSet/>
      <dgm:spPr/>
      <dgm:t>
        <a:bodyPr/>
        <a:lstStyle/>
        <a:p>
          <a:endParaRPr lang="en-US"/>
        </a:p>
      </dgm:t>
    </dgm:pt>
    <dgm:pt modelId="{F231B7BF-17A6-4AEA-9C08-040FC126D329}" type="pres">
      <dgm:prSet presAssocID="{E79BF118-7BAA-4C91-B058-1AE6DCF1128D}" presName="linear" presStyleCnt="0">
        <dgm:presLayoutVars>
          <dgm:animLvl val="lvl"/>
          <dgm:resizeHandles val="exact"/>
        </dgm:presLayoutVars>
      </dgm:prSet>
      <dgm:spPr/>
    </dgm:pt>
    <dgm:pt modelId="{1187851E-2AED-4473-A2BB-D5EFB52E9FB3}" type="pres">
      <dgm:prSet presAssocID="{E031B578-BB2B-4608-97D8-9C7D9E827BA9}" presName="parentText" presStyleLbl="node1" presStyleIdx="0" presStyleCnt="5" custLinFactNeighborX="194" custLinFactNeighborY="14538">
        <dgm:presLayoutVars>
          <dgm:chMax val="0"/>
          <dgm:bulletEnabled val="1"/>
        </dgm:presLayoutVars>
      </dgm:prSet>
      <dgm:spPr/>
    </dgm:pt>
    <dgm:pt modelId="{BAE2CF2A-AC2F-4FC4-92ED-ACCE0A201E12}" type="pres">
      <dgm:prSet presAssocID="{2D406907-0D5C-4C32-A490-43E74BC730DF}" presName="spacer" presStyleCnt="0"/>
      <dgm:spPr/>
    </dgm:pt>
    <dgm:pt modelId="{142D52A3-0100-459E-A1F9-84B0E06D8737}" type="pres">
      <dgm:prSet presAssocID="{17A54220-564E-436D-ADE3-16137C4514CE}" presName="parentText" presStyleLbl="node1" presStyleIdx="1" presStyleCnt="5">
        <dgm:presLayoutVars>
          <dgm:chMax val="0"/>
          <dgm:bulletEnabled val="1"/>
        </dgm:presLayoutVars>
      </dgm:prSet>
      <dgm:spPr/>
    </dgm:pt>
    <dgm:pt modelId="{C7CEEE65-A0B4-4DA6-BA2A-DEDDE605EDF2}" type="pres">
      <dgm:prSet presAssocID="{F062AF89-37D9-4F97-8A89-9677DA1E4CD2}" presName="spacer" presStyleCnt="0"/>
      <dgm:spPr/>
    </dgm:pt>
    <dgm:pt modelId="{1E0D3E7D-CE5B-4F6C-BBBC-915053974584}" type="pres">
      <dgm:prSet presAssocID="{A21AFE74-4106-4A9E-82AE-322F2ADBC982}" presName="parentText" presStyleLbl="node1" presStyleIdx="2" presStyleCnt="5">
        <dgm:presLayoutVars>
          <dgm:chMax val="0"/>
          <dgm:bulletEnabled val="1"/>
        </dgm:presLayoutVars>
      </dgm:prSet>
      <dgm:spPr/>
    </dgm:pt>
    <dgm:pt modelId="{B943E172-0539-47DF-BD5C-8216851BA38A}" type="pres">
      <dgm:prSet presAssocID="{1ABC7185-B030-4DCE-9E46-C0BE324ABC42}" presName="spacer" presStyleCnt="0"/>
      <dgm:spPr/>
    </dgm:pt>
    <dgm:pt modelId="{FE99F0BD-1AAD-40F2-8766-03DE3A33748D}" type="pres">
      <dgm:prSet presAssocID="{4778AE46-0DC1-438A-A73F-42D54E20222A}" presName="parentText" presStyleLbl="node1" presStyleIdx="3" presStyleCnt="5">
        <dgm:presLayoutVars>
          <dgm:chMax val="0"/>
          <dgm:bulletEnabled val="1"/>
        </dgm:presLayoutVars>
      </dgm:prSet>
      <dgm:spPr/>
    </dgm:pt>
    <dgm:pt modelId="{829B78E6-31B5-4804-B899-51D186A62693}" type="pres">
      <dgm:prSet presAssocID="{C596F072-2701-4228-B219-ADA48DCEB377}" presName="spacer" presStyleCnt="0"/>
      <dgm:spPr/>
    </dgm:pt>
    <dgm:pt modelId="{86309995-1A9C-4BAA-906D-40E42E339606}" type="pres">
      <dgm:prSet presAssocID="{D2D0A7AE-20A6-46C5-AC1E-52EC815AA5FC}" presName="parentText" presStyleLbl="node1" presStyleIdx="4" presStyleCnt="5" custLinFactNeighborX="28554" custLinFactNeighborY="9341">
        <dgm:presLayoutVars>
          <dgm:chMax val="0"/>
          <dgm:bulletEnabled val="1"/>
        </dgm:presLayoutVars>
      </dgm:prSet>
      <dgm:spPr/>
    </dgm:pt>
  </dgm:ptLst>
  <dgm:cxnLst>
    <dgm:cxn modelId="{12D54211-C6CA-458E-9693-A63120EC8F33}" type="presOf" srcId="{4778AE46-0DC1-438A-A73F-42D54E20222A}" destId="{FE99F0BD-1AAD-40F2-8766-03DE3A33748D}" srcOrd="0" destOrd="0" presId="urn:microsoft.com/office/officeart/2005/8/layout/vList2"/>
    <dgm:cxn modelId="{1539CB19-A9D9-4FC7-A30C-3FBD715A4FC4}" type="presOf" srcId="{D2D0A7AE-20A6-46C5-AC1E-52EC815AA5FC}" destId="{86309995-1A9C-4BAA-906D-40E42E339606}" srcOrd="0" destOrd="0" presId="urn:microsoft.com/office/officeart/2005/8/layout/vList2"/>
    <dgm:cxn modelId="{8D13DE22-7AA2-492E-B747-05F0EDFA07BF}" type="presOf" srcId="{17A54220-564E-436D-ADE3-16137C4514CE}" destId="{142D52A3-0100-459E-A1F9-84B0E06D8737}" srcOrd="0" destOrd="0" presId="urn:microsoft.com/office/officeart/2005/8/layout/vList2"/>
    <dgm:cxn modelId="{8133BB3B-639C-42B2-9AC3-1516ED7ECCD8}" type="presOf" srcId="{E031B578-BB2B-4608-97D8-9C7D9E827BA9}" destId="{1187851E-2AED-4473-A2BB-D5EFB52E9FB3}" srcOrd="0" destOrd="0" presId="urn:microsoft.com/office/officeart/2005/8/layout/vList2"/>
    <dgm:cxn modelId="{416C9674-7BC5-402F-8458-DDF8453A0907}" type="presOf" srcId="{E79BF118-7BAA-4C91-B058-1AE6DCF1128D}" destId="{F231B7BF-17A6-4AEA-9C08-040FC126D329}" srcOrd="0" destOrd="0" presId="urn:microsoft.com/office/officeart/2005/8/layout/vList2"/>
    <dgm:cxn modelId="{3DE84056-CC6B-48E8-BC24-1C38AC75CFBB}" srcId="{E79BF118-7BAA-4C91-B058-1AE6DCF1128D}" destId="{E031B578-BB2B-4608-97D8-9C7D9E827BA9}" srcOrd="0" destOrd="0" parTransId="{690A59E4-0325-4509-A2C7-0EF35C3795A2}" sibTransId="{2D406907-0D5C-4C32-A490-43E74BC730DF}"/>
    <dgm:cxn modelId="{021A2299-8337-44AC-8EA3-B93D8E23286B}" srcId="{E79BF118-7BAA-4C91-B058-1AE6DCF1128D}" destId="{17A54220-564E-436D-ADE3-16137C4514CE}" srcOrd="1" destOrd="0" parTransId="{6B2C86EB-E82B-4912-AE32-E74EE876137D}" sibTransId="{F062AF89-37D9-4F97-8A89-9677DA1E4CD2}"/>
    <dgm:cxn modelId="{4FADABAB-E72F-4ECF-A47F-5890E3070211}" type="presOf" srcId="{A21AFE74-4106-4A9E-82AE-322F2ADBC982}" destId="{1E0D3E7D-CE5B-4F6C-BBBC-915053974584}" srcOrd="0" destOrd="0" presId="urn:microsoft.com/office/officeart/2005/8/layout/vList2"/>
    <dgm:cxn modelId="{48A32FD8-55E1-45E1-92AD-15D35FE19FED}" srcId="{E79BF118-7BAA-4C91-B058-1AE6DCF1128D}" destId="{4778AE46-0DC1-438A-A73F-42D54E20222A}" srcOrd="3" destOrd="0" parTransId="{2EF39396-34D2-48D8-B709-D293368F6662}" sibTransId="{C596F072-2701-4228-B219-ADA48DCEB377}"/>
    <dgm:cxn modelId="{533703F8-FA39-4D22-A813-0F2977EFF535}" srcId="{E79BF118-7BAA-4C91-B058-1AE6DCF1128D}" destId="{D2D0A7AE-20A6-46C5-AC1E-52EC815AA5FC}" srcOrd="4" destOrd="0" parTransId="{11D8C69D-3AA6-447F-BDCA-48A556E2455D}" sibTransId="{CB30FACB-F526-4456-8CAF-938A61CE2E18}"/>
    <dgm:cxn modelId="{F99CBAFE-DABE-4BE9-A321-1B6810F89596}" srcId="{E79BF118-7BAA-4C91-B058-1AE6DCF1128D}" destId="{A21AFE74-4106-4A9E-82AE-322F2ADBC982}" srcOrd="2" destOrd="0" parTransId="{C6A414B0-9964-4517-B358-491ECEC492F9}" sibTransId="{1ABC7185-B030-4DCE-9E46-C0BE324ABC42}"/>
    <dgm:cxn modelId="{0C062A1C-8BB1-467B-846F-5C00E231D75A}" type="presParOf" srcId="{F231B7BF-17A6-4AEA-9C08-040FC126D329}" destId="{1187851E-2AED-4473-A2BB-D5EFB52E9FB3}" srcOrd="0" destOrd="0" presId="urn:microsoft.com/office/officeart/2005/8/layout/vList2"/>
    <dgm:cxn modelId="{49A05DC6-1AF2-485E-BAC5-9F497C199E32}" type="presParOf" srcId="{F231B7BF-17A6-4AEA-9C08-040FC126D329}" destId="{BAE2CF2A-AC2F-4FC4-92ED-ACCE0A201E12}" srcOrd="1" destOrd="0" presId="urn:microsoft.com/office/officeart/2005/8/layout/vList2"/>
    <dgm:cxn modelId="{DE901DBC-2D6A-4DEB-B92D-6C4F8DDE65BD}" type="presParOf" srcId="{F231B7BF-17A6-4AEA-9C08-040FC126D329}" destId="{142D52A3-0100-459E-A1F9-84B0E06D8737}" srcOrd="2" destOrd="0" presId="urn:microsoft.com/office/officeart/2005/8/layout/vList2"/>
    <dgm:cxn modelId="{94D83CCB-5D64-450A-9D73-56772407150A}" type="presParOf" srcId="{F231B7BF-17A6-4AEA-9C08-040FC126D329}" destId="{C7CEEE65-A0B4-4DA6-BA2A-DEDDE605EDF2}" srcOrd="3" destOrd="0" presId="urn:microsoft.com/office/officeart/2005/8/layout/vList2"/>
    <dgm:cxn modelId="{44FCFDB0-DDF4-480E-BB78-4F12AA1EDAAC}" type="presParOf" srcId="{F231B7BF-17A6-4AEA-9C08-040FC126D329}" destId="{1E0D3E7D-CE5B-4F6C-BBBC-915053974584}" srcOrd="4" destOrd="0" presId="urn:microsoft.com/office/officeart/2005/8/layout/vList2"/>
    <dgm:cxn modelId="{DC004F6E-C4DC-46C7-B156-D318A2EF428C}" type="presParOf" srcId="{F231B7BF-17A6-4AEA-9C08-040FC126D329}" destId="{B943E172-0539-47DF-BD5C-8216851BA38A}" srcOrd="5" destOrd="0" presId="urn:microsoft.com/office/officeart/2005/8/layout/vList2"/>
    <dgm:cxn modelId="{EA76030C-1175-49EB-8E70-7AAF222D4463}" type="presParOf" srcId="{F231B7BF-17A6-4AEA-9C08-040FC126D329}" destId="{FE99F0BD-1AAD-40F2-8766-03DE3A33748D}" srcOrd="6" destOrd="0" presId="urn:microsoft.com/office/officeart/2005/8/layout/vList2"/>
    <dgm:cxn modelId="{823E0068-EA0D-4C74-8DEC-5436F2D3D18E}" type="presParOf" srcId="{F231B7BF-17A6-4AEA-9C08-040FC126D329}" destId="{829B78E6-31B5-4804-B899-51D186A62693}" srcOrd="7" destOrd="0" presId="urn:microsoft.com/office/officeart/2005/8/layout/vList2"/>
    <dgm:cxn modelId="{3B5D9CCD-1698-440A-8DC3-DCEAAE4D18A1}" type="presParOf" srcId="{F231B7BF-17A6-4AEA-9C08-040FC126D329}" destId="{86309995-1A9C-4BAA-906D-40E42E33960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ED992-D16B-445F-8877-726D59B1308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EB66517-FE10-4FF6-9B58-4CA865352892}">
      <dgm:prSet/>
      <dgm:spPr/>
      <dgm:t>
        <a:bodyPr/>
        <a:lstStyle/>
        <a:p>
          <a:pPr>
            <a:lnSpc>
              <a:spcPct val="100000"/>
            </a:lnSpc>
            <a:defRPr cap="all"/>
          </a:pPr>
          <a:r>
            <a:rPr lang="da-DK" dirty="0"/>
            <a:t>På vores skole tilrettelægger vi arbejdet således …</a:t>
          </a:r>
          <a:endParaRPr lang="en-US" dirty="0"/>
        </a:p>
      </dgm:t>
    </dgm:pt>
    <dgm:pt modelId="{B29A1F93-DCB8-48D0-BE27-4D3AE803572C}" type="parTrans" cxnId="{71331569-2987-4341-9927-C6CC7EEC3484}">
      <dgm:prSet/>
      <dgm:spPr/>
      <dgm:t>
        <a:bodyPr/>
        <a:lstStyle/>
        <a:p>
          <a:endParaRPr lang="en-US"/>
        </a:p>
      </dgm:t>
    </dgm:pt>
    <dgm:pt modelId="{7245D81F-1A6B-4A95-83E2-2BE54B8BFA66}" type="sibTrans" cxnId="{71331569-2987-4341-9927-C6CC7EEC3484}">
      <dgm:prSet/>
      <dgm:spPr/>
      <dgm:t>
        <a:bodyPr/>
        <a:lstStyle/>
        <a:p>
          <a:endParaRPr lang="en-US"/>
        </a:p>
      </dgm:t>
    </dgm:pt>
    <dgm:pt modelId="{4C5A4B22-E5DF-4C4E-8A45-590EAB1567FD}">
      <dgm:prSet/>
      <dgm:spPr/>
      <dgm:t>
        <a:bodyPr/>
        <a:lstStyle/>
        <a:p>
          <a:pPr>
            <a:lnSpc>
              <a:spcPct val="100000"/>
            </a:lnSpc>
            <a:defRPr cap="all"/>
          </a:pPr>
          <a:r>
            <a:rPr lang="da-DK" dirty="0"/>
            <a:t>Vi registrerer således …</a:t>
          </a:r>
          <a:endParaRPr lang="en-US" dirty="0"/>
        </a:p>
      </dgm:t>
    </dgm:pt>
    <dgm:pt modelId="{DEAB0509-AE89-4E90-A19B-209D98CA2497}" type="parTrans" cxnId="{12B88F6B-EEC6-4FB3-B0BA-46A7403C267A}">
      <dgm:prSet/>
      <dgm:spPr/>
      <dgm:t>
        <a:bodyPr/>
        <a:lstStyle/>
        <a:p>
          <a:endParaRPr lang="en-US"/>
        </a:p>
      </dgm:t>
    </dgm:pt>
    <dgm:pt modelId="{2EADBCAE-02B6-4E5F-A8FF-F8DD4B554495}" type="sibTrans" cxnId="{12B88F6B-EEC6-4FB3-B0BA-46A7403C267A}">
      <dgm:prSet/>
      <dgm:spPr/>
      <dgm:t>
        <a:bodyPr/>
        <a:lstStyle/>
        <a:p>
          <a:endParaRPr lang="en-US"/>
        </a:p>
      </dgm:t>
    </dgm:pt>
    <dgm:pt modelId="{08E90FE9-1357-4810-9D16-84CBD5304BE9}">
      <dgm:prSet/>
      <dgm:spPr/>
      <dgm:t>
        <a:bodyPr/>
        <a:lstStyle/>
        <a:p>
          <a:pPr>
            <a:lnSpc>
              <a:spcPct val="100000"/>
            </a:lnSpc>
            <a:defRPr cap="all"/>
          </a:pPr>
          <a:r>
            <a:rPr lang="da-DK" dirty="0"/>
            <a:t>Du skal særligt være obs på …</a:t>
          </a:r>
          <a:endParaRPr lang="en-US" dirty="0"/>
        </a:p>
      </dgm:t>
    </dgm:pt>
    <dgm:pt modelId="{FA4B1201-8207-451D-BA8E-E3687A37FB2C}" type="parTrans" cxnId="{F58960A8-5769-4273-8CA0-ABB9DD61194F}">
      <dgm:prSet/>
      <dgm:spPr/>
      <dgm:t>
        <a:bodyPr/>
        <a:lstStyle/>
        <a:p>
          <a:endParaRPr lang="en-US"/>
        </a:p>
      </dgm:t>
    </dgm:pt>
    <dgm:pt modelId="{E6494401-8F97-4038-A879-F2F2FE8F606C}" type="sibTrans" cxnId="{F58960A8-5769-4273-8CA0-ABB9DD61194F}">
      <dgm:prSet/>
      <dgm:spPr/>
      <dgm:t>
        <a:bodyPr/>
        <a:lstStyle/>
        <a:p>
          <a:endParaRPr lang="en-US"/>
        </a:p>
      </dgm:t>
    </dgm:pt>
    <dgm:pt modelId="{3353A018-47A5-4572-B30C-6B14935ADA16}" type="pres">
      <dgm:prSet presAssocID="{6F8ED992-D16B-445F-8877-726D59B1308A}" presName="root" presStyleCnt="0">
        <dgm:presLayoutVars>
          <dgm:dir/>
          <dgm:resizeHandles val="exact"/>
        </dgm:presLayoutVars>
      </dgm:prSet>
      <dgm:spPr/>
    </dgm:pt>
    <dgm:pt modelId="{F551FB89-0812-473A-9A4F-E8FEE0E49F70}" type="pres">
      <dgm:prSet presAssocID="{6EB66517-FE10-4FF6-9B58-4CA865352892}" presName="compNode" presStyleCnt="0"/>
      <dgm:spPr/>
    </dgm:pt>
    <dgm:pt modelId="{98C1C7F4-412E-427D-8BB7-5516BEB4E214}" type="pres">
      <dgm:prSet presAssocID="{6EB66517-FE10-4FF6-9B58-4CA865352892}" presName="iconBgRect" presStyleLbl="bgShp" presStyleIdx="0" presStyleCnt="3"/>
      <dgm:spPr/>
    </dgm:pt>
    <dgm:pt modelId="{E5610D4B-38CE-44C7-98D9-044E6C35402A}" type="pres">
      <dgm:prSet presAssocID="{6EB66517-FE10-4FF6-9B58-4CA8653528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kolebygning"/>
        </a:ext>
      </dgm:extLst>
    </dgm:pt>
    <dgm:pt modelId="{3D742803-08AD-48C0-8C25-DE3A8766AFAC}" type="pres">
      <dgm:prSet presAssocID="{6EB66517-FE10-4FF6-9B58-4CA865352892}" presName="spaceRect" presStyleCnt="0"/>
      <dgm:spPr/>
    </dgm:pt>
    <dgm:pt modelId="{35E9560A-B1DE-4BD9-9C2C-31CE55AC1BEC}" type="pres">
      <dgm:prSet presAssocID="{6EB66517-FE10-4FF6-9B58-4CA865352892}" presName="textRect" presStyleLbl="revTx" presStyleIdx="0" presStyleCnt="3">
        <dgm:presLayoutVars>
          <dgm:chMax val="1"/>
          <dgm:chPref val="1"/>
        </dgm:presLayoutVars>
      </dgm:prSet>
      <dgm:spPr/>
    </dgm:pt>
    <dgm:pt modelId="{D3AA6664-E861-4DE1-9485-A0A020D1697E}" type="pres">
      <dgm:prSet presAssocID="{7245D81F-1A6B-4A95-83E2-2BE54B8BFA66}" presName="sibTrans" presStyleCnt="0"/>
      <dgm:spPr/>
    </dgm:pt>
    <dgm:pt modelId="{2FAB58B8-7DCE-4E24-B41A-C6BC84EC9F88}" type="pres">
      <dgm:prSet presAssocID="{4C5A4B22-E5DF-4C4E-8A45-590EAB1567FD}" presName="compNode" presStyleCnt="0"/>
      <dgm:spPr/>
    </dgm:pt>
    <dgm:pt modelId="{2BC7EE10-A30E-46AF-BE89-29B2A7E37994}" type="pres">
      <dgm:prSet presAssocID="{4C5A4B22-E5DF-4C4E-8A45-590EAB1567FD}" presName="iconBgRect" presStyleLbl="bgShp" presStyleIdx="1" presStyleCnt="3"/>
      <dgm:spPr/>
    </dgm:pt>
    <dgm:pt modelId="{E161EAC9-9982-4ACC-9E21-DF2952506001}" type="pres">
      <dgm:prSet presAssocID="{4C5A4B22-E5DF-4C4E-8A45-590EAB1567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
        </a:ext>
      </dgm:extLst>
    </dgm:pt>
    <dgm:pt modelId="{F8074638-A1F7-4D9F-A805-07817157E127}" type="pres">
      <dgm:prSet presAssocID="{4C5A4B22-E5DF-4C4E-8A45-590EAB1567FD}" presName="spaceRect" presStyleCnt="0"/>
      <dgm:spPr/>
    </dgm:pt>
    <dgm:pt modelId="{C4D25313-166C-4DF5-A3B1-6F2DF2C1A995}" type="pres">
      <dgm:prSet presAssocID="{4C5A4B22-E5DF-4C4E-8A45-590EAB1567FD}" presName="textRect" presStyleLbl="revTx" presStyleIdx="1" presStyleCnt="3">
        <dgm:presLayoutVars>
          <dgm:chMax val="1"/>
          <dgm:chPref val="1"/>
        </dgm:presLayoutVars>
      </dgm:prSet>
      <dgm:spPr/>
    </dgm:pt>
    <dgm:pt modelId="{568F938C-8340-4E0E-ABE0-8656A14D93BF}" type="pres">
      <dgm:prSet presAssocID="{2EADBCAE-02B6-4E5F-A8FF-F8DD4B554495}" presName="sibTrans" presStyleCnt="0"/>
      <dgm:spPr/>
    </dgm:pt>
    <dgm:pt modelId="{333512EC-35AD-4371-9F56-E16DBE0DF150}" type="pres">
      <dgm:prSet presAssocID="{08E90FE9-1357-4810-9D16-84CBD5304BE9}" presName="compNode" presStyleCnt="0"/>
      <dgm:spPr/>
    </dgm:pt>
    <dgm:pt modelId="{91687528-94DB-40D3-8D60-CEFF081C518D}" type="pres">
      <dgm:prSet presAssocID="{08E90FE9-1357-4810-9D16-84CBD5304BE9}" presName="iconBgRect" presStyleLbl="bgShp" presStyleIdx="2" presStyleCnt="3"/>
      <dgm:spPr/>
    </dgm:pt>
    <dgm:pt modelId="{5185867C-DF92-401F-AD18-2752FFDECF34}" type="pres">
      <dgm:prSet presAssocID="{08E90FE9-1357-4810-9D16-84CBD5304BE9}" presName="iconRect" presStyleLbl="node1" presStyleIdx="2" presStyleCnt="3" custLinFactNeighborX="-1064" custLinFactNeighborY="-106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C65F582-62A9-434D-B444-000773F7BEE5}" type="pres">
      <dgm:prSet presAssocID="{08E90FE9-1357-4810-9D16-84CBD5304BE9}" presName="spaceRect" presStyleCnt="0"/>
      <dgm:spPr/>
    </dgm:pt>
    <dgm:pt modelId="{2F09A53B-2304-4360-A8D2-26BABAAF4EB5}" type="pres">
      <dgm:prSet presAssocID="{08E90FE9-1357-4810-9D16-84CBD5304BE9}" presName="textRect" presStyleLbl="revTx" presStyleIdx="2" presStyleCnt="3">
        <dgm:presLayoutVars>
          <dgm:chMax val="1"/>
          <dgm:chPref val="1"/>
        </dgm:presLayoutVars>
      </dgm:prSet>
      <dgm:spPr/>
    </dgm:pt>
  </dgm:ptLst>
  <dgm:cxnLst>
    <dgm:cxn modelId="{71331569-2987-4341-9927-C6CC7EEC3484}" srcId="{6F8ED992-D16B-445F-8877-726D59B1308A}" destId="{6EB66517-FE10-4FF6-9B58-4CA865352892}" srcOrd="0" destOrd="0" parTransId="{B29A1F93-DCB8-48D0-BE27-4D3AE803572C}" sibTransId="{7245D81F-1A6B-4A95-83E2-2BE54B8BFA66}"/>
    <dgm:cxn modelId="{4E16466B-F1B8-433A-93DC-DBF433D632D9}" type="presOf" srcId="{6EB66517-FE10-4FF6-9B58-4CA865352892}" destId="{35E9560A-B1DE-4BD9-9C2C-31CE55AC1BEC}" srcOrd="0" destOrd="0" presId="urn:microsoft.com/office/officeart/2018/5/layout/IconCircleLabelList"/>
    <dgm:cxn modelId="{12B88F6B-EEC6-4FB3-B0BA-46A7403C267A}" srcId="{6F8ED992-D16B-445F-8877-726D59B1308A}" destId="{4C5A4B22-E5DF-4C4E-8A45-590EAB1567FD}" srcOrd="1" destOrd="0" parTransId="{DEAB0509-AE89-4E90-A19B-209D98CA2497}" sibTransId="{2EADBCAE-02B6-4E5F-A8FF-F8DD4B554495}"/>
    <dgm:cxn modelId="{F58960A8-5769-4273-8CA0-ABB9DD61194F}" srcId="{6F8ED992-D16B-445F-8877-726D59B1308A}" destId="{08E90FE9-1357-4810-9D16-84CBD5304BE9}" srcOrd="2" destOrd="0" parTransId="{FA4B1201-8207-451D-BA8E-E3687A37FB2C}" sibTransId="{E6494401-8F97-4038-A879-F2F2FE8F606C}"/>
    <dgm:cxn modelId="{FC7273D1-ECE0-4926-A854-C4E343B92059}" type="presOf" srcId="{08E90FE9-1357-4810-9D16-84CBD5304BE9}" destId="{2F09A53B-2304-4360-A8D2-26BABAAF4EB5}" srcOrd="0" destOrd="0" presId="urn:microsoft.com/office/officeart/2018/5/layout/IconCircleLabelList"/>
    <dgm:cxn modelId="{F7A6A6E7-B60C-4B08-ADDE-90E6D4A5B450}" type="presOf" srcId="{6F8ED992-D16B-445F-8877-726D59B1308A}" destId="{3353A018-47A5-4572-B30C-6B14935ADA16}" srcOrd="0" destOrd="0" presId="urn:microsoft.com/office/officeart/2018/5/layout/IconCircleLabelList"/>
    <dgm:cxn modelId="{1F898BF3-3609-4E46-9C12-F0E19D523791}" type="presOf" srcId="{4C5A4B22-E5DF-4C4E-8A45-590EAB1567FD}" destId="{C4D25313-166C-4DF5-A3B1-6F2DF2C1A995}" srcOrd="0" destOrd="0" presId="urn:microsoft.com/office/officeart/2018/5/layout/IconCircleLabelList"/>
    <dgm:cxn modelId="{DF1861E1-7785-474E-9C05-D1B366E7193D}" type="presParOf" srcId="{3353A018-47A5-4572-B30C-6B14935ADA16}" destId="{F551FB89-0812-473A-9A4F-E8FEE0E49F70}" srcOrd="0" destOrd="0" presId="urn:microsoft.com/office/officeart/2018/5/layout/IconCircleLabelList"/>
    <dgm:cxn modelId="{99525799-89AD-4573-8104-AFD645A87726}" type="presParOf" srcId="{F551FB89-0812-473A-9A4F-E8FEE0E49F70}" destId="{98C1C7F4-412E-427D-8BB7-5516BEB4E214}" srcOrd="0" destOrd="0" presId="urn:microsoft.com/office/officeart/2018/5/layout/IconCircleLabelList"/>
    <dgm:cxn modelId="{B1EA1966-DAA2-4713-8647-C54F71F75EC7}" type="presParOf" srcId="{F551FB89-0812-473A-9A4F-E8FEE0E49F70}" destId="{E5610D4B-38CE-44C7-98D9-044E6C35402A}" srcOrd="1" destOrd="0" presId="urn:microsoft.com/office/officeart/2018/5/layout/IconCircleLabelList"/>
    <dgm:cxn modelId="{238BB2C8-9D14-4AA0-899D-4292579BD032}" type="presParOf" srcId="{F551FB89-0812-473A-9A4F-E8FEE0E49F70}" destId="{3D742803-08AD-48C0-8C25-DE3A8766AFAC}" srcOrd="2" destOrd="0" presId="urn:microsoft.com/office/officeart/2018/5/layout/IconCircleLabelList"/>
    <dgm:cxn modelId="{AF01ABBF-F2BE-44F7-86AB-1C46AFE93293}" type="presParOf" srcId="{F551FB89-0812-473A-9A4F-E8FEE0E49F70}" destId="{35E9560A-B1DE-4BD9-9C2C-31CE55AC1BEC}" srcOrd="3" destOrd="0" presId="urn:microsoft.com/office/officeart/2018/5/layout/IconCircleLabelList"/>
    <dgm:cxn modelId="{9602662B-ABB5-4A72-9F0D-52099B7BC983}" type="presParOf" srcId="{3353A018-47A5-4572-B30C-6B14935ADA16}" destId="{D3AA6664-E861-4DE1-9485-A0A020D1697E}" srcOrd="1" destOrd="0" presId="urn:microsoft.com/office/officeart/2018/5/layout/IconCircleLabelList"/>
    <dgm:cxn modelId="{AFC1006B-C9EB-42BF-9F50-F04F38188598}" type="presParOf" srcId="{3353A018-47A5-4572-B30C-6B14935ADA16}" destId="{2FAB58B8-7DCE-4E24-B41A-C6BC84EC9F88}" srcOrd="2" destOrd="0" presId="urn:microsoft.com/office/officeart/2018/5/layout/IconCircleLabelList"/>
    <dgm:cxn modelId="{4F84BF64-6364-4663-9E38-D91B8ABA2BB8}" type="presParOf" srcId="{2FAB58B8-7DCE-4E24-B41A-C6BC84EC9F88}" destId="{2BC7EE10-A30E-46AF-BE89-29B2A7E37994}" srcOrd="0" destOrd="0" presId="urn:microsoft.com/office/officeart/2018/5/layout/IconCircleLabelList"/>
    <dgm:cxn modelId="{C790A04A-852B-48C7-B79D-5B2855846C83}" type="presParOf" srcId="{2FAB58B8-7DCE-4E24-B41A-C6BC84EC9F88}" destId="{E161EAC9-9982-4ACC-9E21-DF2952506001}" srcOrd="1" destOrd="0" presId="urn:microsoft.com/office/officeart/2018/5/layout/IconCircleLabelList"/>
    <dgm:cxn modelId="{44471E60-57B1-4740-97E2-A795459D9D38}" type="presParOf" srcId="{2FAB58B8-7DCE-4E24-B41A-C6BC84EC9F88}" destId="{F8074638-A1F7-4D9F-A805-07817157E127}" srcOrd="2" destOrd="0" presId="urn:microsoft.com/office/officeart/2018/5/layout/IconCircleLabelList"/>
    <dgm:cxn modelId="{A9E389CF-C843-4119-83A1-A4FEE8EF41B3}" type="presParOf" srcId="{2FAB58B8-7DCE-4E24-B41A-C6BC84EC9F88}" destId="{C4D25313-166C-4DF5-A3B1-6F2DF2C1A995}" srcOrd="3" destOrd="0" presId="urn:microsoft.com/office/officeart/2018/5/layout/IconCircleLabelList"/>
    <dgm:cxn modelId="{B1B51C76-A4B6-4DA6-9F98-A5495A9B798A}" type="presParOf" srcId="{3353A018-47A5-4572-B30C-6B14935ADA16}" destId="{568F938C-8340-4E0E-ABE0-8656A14D93BF}" srcOrd="3" destOrd="0" presId="urn:microsoft.com/office/officeart/2018/5/layout/IconCircleLabelList"/>
    <dgm:cxn modelId="{8C0FE137-63E9-4CDE-AAB1-044F34315496}" type="presParOf" srcId="{3353A018-47A5-4572-B30C-6B14935ADA16}" destId="{333512EC-35AD-4371-9F56-E16DBE0DF150}" srcOrd="4" destOrd="0" presId="urn:microsoft.com/office/officeart/2018/5/layout/IconCircleLabelList"/>
    <dgm:cxn modelId="{0F793165-F10F-4C8B-8C95-B124DD78C9C6}" type="presParOf" srcId="{333512EC-35AD-4371-9F56-E16DBE0DF150}" destId="{91687528-94DB-40D3-8D60-CEFF081C518D}" srcOrd="0" destOrd="0" presId="urn:microsoft.com/office/officeart/2018/5/layout/IconCircleLabelList"/>
    <dgm:cxn modelId="{A1BC2CD6-5FA6-45CE-A2BE-83E7F035A369}" type="presParOf" srcId="{333512EC-35AD-4371-9F56-E16DBE0DF150}" destId="{5185867C-DF92-401F-AD18-2752FFDECF34}" srcOrd="1" destOrd="0" presId="urn:microsoft.com/office/officeart/2018/5/layout/IconCircleLabelList"/>
    <dgm:cxn modelId="{CC5FDDA2-BBCC-4471-9862-9FA81710877B}" type="presParOf" srcId="{333512EC-35AD-4371-9F56-E16DBE0DF150}" destId="{BC65F582-62A9-434D-B444-000773F7BEE5}" srcOrd="2" destOrd="0" presId="urn:microsoft.com/office/officeart/2018/5/layout/IconCircleLabelList"/>
    <dgm:cxn modelId="{DC9C4578-C5F7-44F6-BBA8-7A6F087BA766}" type="presParOf" srcId="{333512EC-35AD-4371-9F56-E16DBE0DF150}" destId="{2F09A53B-2304-4360-A8D2-26BABAAF4EB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7851E-2AED-4473-A2BB-D5EFB52E9FB3}">
      <dsp:nvSpPr>
        <dsp:cNvPr id="0" name=""/>
        <dsp:cNvSpPr/>
      </dsp:nvSpPr>
      <dsp:spPr>
        <a:xfrm>
          <a:off x="0" y="115360"/>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1. At arbejdet bliver for uoverskueligt</a:t>
          </a:r>
          <a:endParaRPr lang="en-US" sz="2400" kern="1200" dirty="0"/>
        </a:p>
      </dsp:txBody>
      <dsp:txXfrm>
        <a:off x="46777" y="162137"/>
        <a:ext cx="5526918" cy="864675"/>
      </dsp:txXfrm>
    </dsp:sp>
    <dsp:sp modelId="{142D52A3-0100-459E-A1F9-84B0E06D8737}">
      <dsp:nvSpPr>
        <dsp:cNvPr id="0" name=""/>
        <dsp:cNvSpPr/>
      </dsp:nvSpPr>
      <dsp:spPr>
        <a:xfrm>
          <a:off x="0" y="1132661"/>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2. At blive syg i længere tid</a:t>
          </a:r>
          <a:endParaRPr lang="en-US" sz="2400" kern="1200" dirty="0"/>
        </a:p>
      </dsp:txBody>
      <dsp:txXfrm>
        <a:off x="46777" y="1179438"/>
        <a:ext cx="5526918" cy="864675"/>
      </dsp:txXfrm>
    </dsp:sp>
    <dsp:sp modelId="{1E0D3E7D-CE5B-4F6C-BBBC-915053974584}">
      <dsp:nvSpPr>
        <dsp:cNvPr id="0" name=""/>
        <dsp:cNvSpPr/>
      </dsp:nvSpPr>
      <dsp:spPr>
        <a:xfrm>
          <a:off x="0" y="2160011"/>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3. At ledelsen ikke synes, du passer dit job</a:t>
          </a:r>
          <a:endParaRPr lang="en-US" sz="2400" kern="1200" dirty="0"/>
        </a:p>
      </dsp:txBody>
      <dsp:txXfrm>
        <a:off x="46777" y="2206788"/>
        <a:ext cx="5526918" cy="864675"/>
      </dsp:txXfrm>
    </dsp:sp>
    <dsp:sp modelId="{FE99F0BD-1AAD-40F2-8766-03DE3A33748D}">
      <dsp:nvSpPr>
        <dsp:cNvPr id="0" name=""/>
        <dsp:cNvSpPr/>
      </dsp:nvSpPr>
      <dsp:spPr>
        <a:xfrm>
          <a:off x="0" y="3187361"/>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4. At en elev klager</a:t>
          </a:r>
          <a:endParaRPr lang="en-US" sz="2400" kern="1200" dirty="0"/>
        </a:p>
      </dsp:txBody>
      <dsp:txXfrm>
        <a:off x="46777" y="3234138"/>
        <a:ext cx="5526918" cy="864675"/>
      </dsp:txXfrm>
    </dsp:sp>
    <dsp:sp modelId="{86309995-1A9C-4BAA-906D-40E42E339606}">
      <dsp:nvSpPr>
        <dsp:cNvPr id="0" name=""/>
        <dsp:cNvSpPr/>
      </dsp:nvSpPr>
      <dsp:spPr>
        <a:xfrm>
          <a:off x="0" y="4221167"/>
          <a:ext cx="5620472"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dirty="0"/>
            <a:t>5. Samarbejdsvanskeligheder</a:t>
          </a:r>
          <a:endParaRPr lang="en-US" sz="2400" kern="1200" dirty="0"/>
        </a:p>
      </dsp:txBody>
      <dsp:txXfrm>
        <a:off x="46777" y="4267944"/>
        <a:ext cx="5526918" cy="864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1C7F4-412E-427D-8BB7-5516BEB4E214}">
      <dsp:nvSpPr>
        <dsp:cNvPr id="0" name=""/>
        <dsp:cNvSpPr/>
      </dsp:nvSpPr>
      <dsp:spPr>
        <a:xfrm>
          <a:off x="664216" y="1063181"/>
          <a:ext cx="1784250" cy="1784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610D4B-38CE-44C7-98D9-044E6C35402A}">
      <dsp:nvSpPr>
        <dsp:cNvPr id="0" name=""/>
        <dsp:cNvSpPr/>
      </dsp:nvSpPr>
      <dsp:spPr>
        <a:xfrm>
          <a:off x="1044466" y="1443431"/>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E9560A-B1DE-4BD9-9C2C-31CE55AC1BEC}">
      <dsp:nvSpPr>
        <dsp:cNvPr id="0" name=""/>
        <dsp:cNvSpPr/>
      </dsp:nvSpPr>
      <dsp:spPr>
        <a:xfrm>
          <a:off x="93841" y="340318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da-DK" sz="1500" kern="1200" dirty="0"/>
            <a:t>På vores skole tilrettelægger vi arbejdet således …</a:t>
          </a:r>
          <a:endParaRPr lang="en-US" sz="1500" kern="1200" dirty="0"/>
        </a:p>
      </dsp:txBody>
      <dsp:txXfrm>
        <a:off x="93841" y="3403181"/>
        <a:ext cx="2925000" cy="720000"/>
      </dsp:txXfrm>
    </dsp:sp>
    <dsp:sp modelId="{2BC7EE10-A30E-46AF-BE89-29B2A7E37994}">
      <dsp:nvSpPr>
        <dsp:cNvPr id="0" name=""/>
        <dsp:cNvSpPr/>
      </dsp:nvSpPr>
      <dsp:spPr>
        <a:xfrm>
          <a:off x="4101091" y="1063181"/>
          <a:ext cx="1784250" cy="1784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1EAC9-9982-4ACC-9E21-DF2952506001}">
      <dsp:nvSpPr>
        <dsp:cNvPr id="0" name=""/>
        <dsp:cNvSpPr/>
      </dsp:nvSpPr>
      <dsp:spPr>
        <a:xfrm>
          <a:off x="4481341" y="1443431"/>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25313-166C-4DF5-A3B1-6F2DF2C1A995}">
      <dsp:nvSpPr>
        <dsp:cNvPr id="0" name=""/>
        <dsp:cNvSpPr/>
      </dsp:nvSpPr>
      <dsp:spPr>
        <a:xfrm>
          <a:off x="3530716" y="340318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da-DK" sz="1500" kern="1200" dirty="0"/>
            <a:t>Vi registrerer således …</a:t>
          </a:r>
          <a:endParaRPr lang="en-US" sz="1500" kern="1200" dirty="0"/>
        </a:p>
      </dsp:txBody>
      <dsp:txXfrm>
        <a:off x="3530716" y="3403181"/>
        <a:ext cx="2925000" cy="720000"/>
      </dsp:txXfrm>
    </dsp:sp>
    <dsp:sp modelId="{91687528-94DB-40D3-8D60-CEFF081C518D}">
      <dsp:nvSpPr>
        <dsp:cNvPr id="0" name=""/>
        <dsp:cNvSpPr/>
      </dsp:nvSpPr>
      <dsp:spPr>
        <a:xfrm>
          <a:off x="7537966" y="1063181"/>
          <a:ext cx="1784250" cy="1784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5867C-DF92-401F-AD18-2752FFDECF34}">
      <dsp:nvSpPr>
        <dsp:cNvPr id="0" name=""/>
        <dsp:cNvSpPr/>
      </dsp:nvSpPr>
      <dsp:spPr>
        <a:xfrm>
          <a:off x="7907323" y="1432549"/>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9A53B-2304-4360-A8D2-26BABAAF4EB5}">
      <dsp:nvSpPr>
        <dsp:cNvPr id="0" name=""/>
        <dsp:cNvSpPr/>
      </dsp:nvSpPr>
      <dsp:spPr>
        <a:xfrm>
          <a:off x="6967591" y="340318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da-DK" sz="1500" kern="1200" dirty="0"/>
            <a:t>Du skal særligt være obs på …</a:t>
          </a:r>
          <a:endParaRPr lang="en-US" sz="1500" kern="1200" dirty="0"/>
        </a:p>
      </dsp:txBody>
      <dsp:txXfrm>
        <a:off x="6967591" y="3403181"/>
        <a:ext cx="2925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a:p>
        </p:txBody>
      </p:sp>
      <p:sp>
        <p:nvSpPr>
          <p:cNvPr id="3" name="Pladsholder til dato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149E085-A991-424D-9DCA-E2E4F590012C}" type="datetime1">
              <a:rPr lang="da-DK" smtClean="0"/>
              <a:t>25-06-2025</a:t>
            </a:fld>
            <a:endParaRPr lang="da-DK"/>
          </a:p>
        </p:txBody>
      </p:sp>
      <p:sp>
        <p:nvSpPr>
          <p:cNvPr id="4" name="Pladsholder til sidefod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a:p>
        </p:txBody>
      </p:sp>
      <p:sp>
        <p:nvSpPr>
          <p:cNvPr id="5" name="Pladsholder til slidenumm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8A28B-0568-4092-BB1A-13C9B073E3A0}" type="slidenum">
              <a:rPr lang="da-DK" smtClean="0"/>
              <a:t>‹#›</a:t>
            </a:fld>
            <a:endParaRPr lang="da-DK"/>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noProof="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914AF-4555-4E58-A3FA-47E565126996}" type="datetime1">
              <a:rPr lang="da-DK" smtClean="0"/>
              <a:pPr/>
              <a:t>25-06-2025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a-DK" noProof="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a-DK" noProof="0"/>
              <a:t>Klik for at redigere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noProof="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CFA0038-7055-434C-B6C4-B8C69565C600}" type="slidenum">
              <a:rPr lang="da-DK" noProof="0" smtClean="0"/>
              <a:t>‹#›</a:t>
            </a:fld>
            <a:endParaRPr lang="da-DK" noProof="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rtl="0"/>
            <a:fld id="{3CFA0038-7055-434C-B6C4-B8C69565C600}" type="slidenum">
              <a:rPr lang="da-DK" noProof="0" smtClean="0"/>
              <a:t>1</a:t>
            </a:fld>
            <a:endParaRPr lang="da-DK" noProof="0"/>
          </a:p>
        </p:txBody>
      </p:sp>
    </p:spTree>
    <p:extLst>
      <p:ext uri="{BB962C8B-B14F-4D97-AF65-F5344CB8AC3E}">
        <p14:creationId xmlns:p14="http://schemas.microsoft.com/office/powerpoint/2010/main" val="277104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a:xfrm>
            <a:off x="673577" y="4686501"/>
            <a:ext cx="5388610" cy="4679803"/>
          </a:xfrm>
        </p:spPr>
        <p:txBody>
          <a:bodyPr>
            <a:normAutofit/>
          </a:bodyPr>
          <a:lstStyle/>
          <a:p>
            <a:endParaRPr lang="da-DK"/>
          </a:p>
        </p:txBody>
      </p:sp>
      <p:sp>
        <p:nvSpPr>
          <p:cNvPr id="4" name="Pladsholder til diasnummer 3"/>
          <p:cNvSpPr>
            <a:spLocks noGrp="1"/>
          </p:cNvSpPr>
          <p:nvPr>
            <p:ph type="sldNum" sz="quarter" idx="10"/>
          </p:nvPr>
        </p:nvSpPr>
        <p:spPr/>
        <p:txBody>
          <a:bodyPr/>
          <a:lstStyle/>
          <a:p>
            <a:fld id="{D1AC9159-91C9-4DCC-9DB1-29427B95C1A7}" type="slidenum">
              <a:rPr lang="da-DK" smtClean="0"/>
              <a:pPr/>
              <a:t>4</a:t>
            </a:fld>
            <a:endParaRPr lang="da-DK"/>
          </a:p>
        </p:txBody>
      </p:sp>
    </p:spTree>
    <p:extLst>
      <p:ext uri="{BB962C8B-B14F-4D97-AF65-F5344CB8AC3E}">
        <p14:creationId xmlns:p14="http://schemas.microsoft.com/office/powerpoint/2010/main" val="3749527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6DF4E-0AFD-EDC7-CADD-3B9301FA24CD}"/>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6D791700-2EC4-6F19-B532-F7B922A59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11" name="Billede 10" descr="Et billede, der indeholder tekst, Font/skrifttype, skærmbillede, Grafik&#10;&#10;Automatisk genereret beskrivelse">
            <a:extLst>
              <a:ext uri="{FF2B5EF4-FFF2-40B4-BE49-F238E27FC236}">
                <a16:creationId xmlns:a16="http://schemas.microsoft.com/office/drawing/2014/main" id="{72A186F6-3CF1-E493-F953-2595FAECF536}"/>
              </a:ext>
            </a:extLst>
          </p:cNvPr>
          <p:cNvPicPr>
            <a:picLocks noChangeAspect="1"/>
          </p:cNvPicPr>
          <p:nvPr userDrawn="1"/>
        </p:nvPicPr>
        <p:blipFill>
          <a:blip r:embed="rId2"/>
          <a:stretch>
            <a:fillRect/>
          </a:stretch>
        </p:blipFill>
        <p:spPr>
          <a:xfrm>
            <a:off x="0" y="-142048"/>
            <a:ext cx="2104008" cy="2104008"/>
          </a:xfrm>
          <a:prstGeom prst="rect">
            <a:avLst/>
          </a:prstGeom>
        </p:spPr>
      </p:pic>
    </p:spTree>
    <p:extLst>
      <p:ext uri="{BB962C8B-B14F-4D97-AF65-F5344CB8AC3E}">
        <p14:creationId xmlns:p14="http://schemas.microsoft.com/office/powerpoint/2010/main" val="34013971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rugerdefineret layout">
    <p:bg>
      <p:bgPr>
        <a:solidFill>
          <a:schemeClr val="bg1"/>
        </a:solidFill>
        <a:effectLst/>
      </p:bgPr>
    </p:bg>
    <p:spTree>
      <p:nvGrpSpPr>
        <p:cNvPr id="1" name=""/>
        <p:cNvGrpSpPr/>
        <p:nvPr/>
      </p:nvGrpSpPr>
      <p:grpSpPr>
        <a:xfrm>
          <a:off x="0" y="0"/>
          <a:ext cx="0" cy="0"/>
          <a:chOff x="0" y="0"/>
          <a:chExt cx="0" cy="0"/>
        </a:xfrm>
      </p:grpSpPr>
      <p:grpSp>
        <p:nvGrpSpPr>
          <p:cNvPr id="3" name="Gruppe 2"/>
          <p:cNvGrpSpPr/>
          <p:nvPr userDrawn="1"/>
        </p:nvGrpSpPr>
        <p:grpSpPr>
          <a:xfrm>
            <a:off x="3413895" y="419827"/>
            <a:ext cx="7939904" cy="6018346"/>
            <a:chOff x="8585200" y="440266"/>
            <a:chExt cx="14753564" cy="11183013"/>
          </a:xfrm>
        </p:grpSpPr>
        <p:sp>
          <p:nvSpPr>
            <p:cNvPr id="5" name="Dikdörtgen" title="Dekorativ"/>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da-DK" noProof="0"/>
            </a:p>
          </p:txBody>
        </p:sp>
        <p:sp>
          <p:nvSpPr>
            <p:cNvPr id="6" name="PLADSHOLDER TIL BILLEDE" title="Dekorativ"/>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da-DK" noProof="0"/>
            </a:p>
          </p:txBody>
        </p:sp>
      </p:grpSp>
      <p:sp>
        <p:nvSpPr>
          <p:cNvPr id="4" name="Pladsholder til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rtl="0"/>
            <a:r>
              <a:rPr lang="da-DK" noProof="0"/>
              <a:t>2</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da-DK" noProof="0"/>
              <a:t>Sektionsoverskrift</a:t>
            </a:r>
          </a:p>
        </p:txBody>
      </p:sp>
    </p:spTree>
    <p:extLst>
      <p:ext uri="{BB962C8B-B14F-4D97-AF65-F5344CB8AC3E}">
        <p14:creationId xmlns:p14="http://schemas.microsoft.com/office/powerpoint/2010/main" val="2649517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rugerdefineret layout">
    <p:bg>
      <p:bgPr>
        <a:solidFill>
          <a:schemeClr val="bg1"/>
        </a:solidFill>
        <a:effectLst/>
      </p:bgPr>
    </p:bg>
    <p:spTree>
      <p:nvGrpSpPr>
        <p:cNvPr id="1" name=""/>
        <p:cNvGrpSpPr/>
        <p:nvPr/>
      </p:nvGrpSpPr>
      <p:grpSpPr>
        <a:xfrm>
          <a:off x="0" y="0"/>
          <a:ext cx="0" cy="0"/>
          <a:chOff x="0" y="0"/>
          <a:chExt cx="0" cy="0"/>
        </a:xfrm>
      </p:grpSpPr>
      <p:grpSp>
        <p:nvGrpSpPr>
          <p:cNvPr id="3" name="Gruppe 2"/>
          <p:cNvGrpSpPr/>
          <p:nvPr userDrawn="1"/>
        </p:nvGrpSpPr>
        <p:grpSpPr>
          <a:xfrm>
            <a:off x="3413895" y="419827"/>
            <a:ext cx="7939904" cy="6018346"/>
            <a:chOff x="8585200" y="440266"/>
            <a:chExt cx="14753564" cy="11183013"/>
          </a:xfrm>
        </p:grpSpPr>
        <p:sp>
          <p:nvSpPr>
            <p:cNvPr id="5" name="Dikdörtgen" title="Dekorativ"/>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da-DK" noProof="0"/>
            </a:p>
          </p:txBody>
        </p:sp>
        <p:sp>
          <p:nvSpPr>
            <p:cNvPr id="6" name="PLADSHOLDER TIL BILLEDE" title="Dekorativ"/>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da-DK" noProof="0"/>
            </a:p>
          </p:txBody>
        </p:sp>
      </p:grpSp>
      <p:sp>
        <p:nvSpPr>
          <p:cNvPr id="4" name="Pladsholder til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rtl="0"/>
            <a:r>
              <a:rPr lang="da-DK" noProof="0"/>
              <a:t>3</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da-DK" noProof="0"/>
              <a:t>Sektionsoverskrift</a:t>
            </a:r>
          </a:p>
        </p:txBody>
      </p:sp>
    </p:spTree>
    <p:extLst>
      <p:ext uri="{BB962C8B-B14F-4D97-AF65-F5344CB8AC3E}">
        <p14:creationId xmlns:p14="http://schemas.microsoft.com/office/powerpoint/2010/main" val="368344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Brugerdefineret layout">
    <p:bg>
      <p:bgPr>
        <a:solidFill>
          <a:schemeClr val="bg1"/>
        </a:solidFill>
        <a:effectLst/>
      </p:bgPr>
    </p:bg>
    <p:spTree>
      <p:nvGrpSpPr>
        <p:cNvPr id="1" name=""/>
        <p:cNvGrpSpPr/>
        <p:nvPr/>
      </p:nvGrpSpPr>
      <p:grpSpPr>
        <a:xfrm>
          <a:off x="0" y="0"/>
          <a:ext cx="0" cy="0"/>
          <a:chOff x="0" y="0"/>
          <a:chExt cx="0" cy="0"/>
        </a:xfrm>
      </p:grpSpPr>
      <p:sp>
        <p:nvSpPr>
          <p:cNvPr id="16" name="Rektangel 15" title="Dekorativ">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da-DK" noProof="0"/>
              <a:t>Sektionsoverskrift</a:t>
            </a:r>
          </a:p>
        </p:txBody>
      </p:sp>
      <p:sp>
        <p:nvSpPr>
          <p:cNvPr id="18" name="Pladsholder til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da-DK" noProof="0"/>
              <a:t>2</a:t>
            </a:r>
          </a:p>
        </p:txBody>
      </p:sp>
    </p:spTree>
    <p:extLst>
      <p:ext uri="{BB962C8B-B14F-4D97-AF65-F5344CB8AC3E}">
        <p14:creationId xmlns:p14="http://schemas.microsoft.com/office/powerpoint/2010/main" val="117176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rugerdefineret layout">
    <p:bg>
      <p:bgPr>
        <a:solidFill>
          <a:schemeClr val="bg1"/>
        </a:solidFill>
        <a:effectLst/>
      </p:bgPr>
    </p:bg>
    <p:spTree>
      <p:nvGrpSpPr>
        <p:cNvPr id="1" name=""/>
        <p:cNvGrpSpPr/>
        <p:nvPr/>
      </p:nvGrpSpPr>
      <p:grpSpPr>
        <a:xfrm>
          <a:off x="0" y="0"/>
          <a:ext cx="0" cy="0"/>
          <a:chOff x="0" y="0"/>
          <a:chExt cx="0" cy="0"/>
        </a:xfrm>
      </p:grpSpPr>
      <p:sp>
        <p:nvSpPr>
          <p:cNvPr id="16" name="Rektangel 15" title="Dekorativ">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da-DK" noProof="0"/>
              <a:t>Sektionsoverskrift</a:t>
            </a:r>
          </a:p>
        </p:txBody>
      </p:sp>
      <p:sp>
        <p:nvSpPr>
          <p:cNvPr id="18" name="Pladsholder til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da-DK" noProof="0"/>
              <a:t>2</a:t>
            </a:r>
          </a:p>
        </p:txBody>
      </p:sp>
    </p:spTree>
    <p:extLst>
      <p:ext uri="{BB962C8B-B14F-4D97-AF65-F5344CB8AC3E}">
        <p14:creationId xmlns:p14="http://schemas.microsoft.com/office/powerpoint/2010/main" val="2721749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illede og indhold">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58980"/>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6" name="Pladsholder til tekst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8" name="Pladsholder til tekst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9" name="Pladsholder til tekst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da-DK" noProof="0"/>
              <a:t>Klik for at redigere i master</a:t>
            </a:r>
          </a:p>
        </p:txBody>
      </p:sp>
      <p:sp>
        <p:nvSpPr>
          <p:cNvPr id="14"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solidFill>
                  <a:schemeClr val="accent1">
                    <a:lumMod val="75000"/>
                  </a:schemeClr>
                </a:solidFill>
              </a:defRPr>
            </a:lvl1pPr>
          </a:lstStyle>
          <a:p>
            <a:pPr rtl="0"/>
            <a:r>
              <a:rPr lang="da-DK" noProof="0"/>
              <a:t>Klik for at tilføje slidetitlen her</a:t>
            </a:r>
          </a:p>
        </p:txBody>
      </p:sp>
      <p:sp>
        <p:nvSpPr>
          <p:cNvPr id="20" name="Pladsholder til tekst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da-DK" noProof="0"/>
              <a:t>UNDERTITLEN PLACERES HER</a:t>
            </a:r>
          </a:p>
        </p:txBody>
      </p:sp>
      <p:sp>
        <p:nvSpPr>
          <p:cNvPr id="24" name="Pladsholder til tekst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498661"/>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da-DK" noProof="0"/>
              <a:t>Klik for at redigere i master</a:t>
            </a:r>
          </a:p>
        </p:txBody>
      </p:sp>
      <p:sp>
        <p:nvSpPr>
          <p:cNvPr id="25" name="Figur 62" title="Dekorativ">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sp>
        <p:nvSpPr>
          <p:cNvPr id="2" name="Ellipse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7" name="Ellipse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6" name="Ellipse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7" name="Ellipse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4" name="Pladsholder til billede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
        <p:nvSpPr>
          <p:cNvPr id="28" name="Pladsholder til billede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
        <p:nvSpPr>
          <p:cNvPr id="29" name="Pladsholder til billede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
        <p:nvSpPr>
          <p:cNvPr id="30" name="Pladsholder til billede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rtlCol="0" anchor="ctr">
            <a:normAutofit/>
          </a:bodyPr>
          <a:lstStyle>
            <a:lvl1pPr marL="0" indent="0" algn="ctr">
              <a:buNone/>
              <a:defRPr sz="700">
                <a:solidFill>
                  <a:schemeClr val="bg1"/>
                </a:solidFill>
              </a:defRPr>
            </a:lvl1pPr>
          </a:lstStyle>
          <a:p>
            <a:pPr rtl="0"/>
            <a:r>
              <a:rPr lang="da-DK" noProof="0"/>
              <a:t>Klik på ikonet for at tilføje et billede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m ">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da-DK" noProof="0"/>
              <a:t>Klik for at tilføje </a:t>
            </a:r>
            <a:br>
              <a:rPr lang="da-DK" noProof="0"/>
            </a:br>
            <a:r>
              <a:rPr lang="da-DK" noProof="0"/>
              <a:t>Slidetitel her</a:t>
            </a:r>
          </a:p>
        </p:txBody>
      </p:sp>
      <p:sp>
        <p:nvSpPr>
          <p:cNvPr id="13" name="Pladsholder til tekst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da-DK" noProof="0"/>
              <a:t>Klik for at redigere i master</a:t>
            </a:r>
          </a:p>
        </p:txBody>
      </p:sp>
      <p:sp>
        <p:nvSpPr>
          <p:cNvPr id="14" name="Pladsholder til tekst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da-DK" noProof="0"/>
              <a:t>UNDERTITLEN PLACERES HER</a:t>
            </a:r>
          </a:p>
        </p:txBody>
      </p:sp>
      <p:sp>
        <p:nvSpPr>
          <p:cNvPr id="3" name="Pladsholder for diagram 2" title="Dekorativ">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da-DK" noProof="0"/>
              <a:t>Klik på ikonet for at tilføje et diagram</a:t>
            </a:r>
          </a:p>
        </p:txBody>
      </p:sp>
    </p:spTree>
    <p:extLst>
      <p:ext uri="{BB962C8B-B14F-4D97-AF65-F5344CB8AC3E}">
        <p14:creationId xmlns:p14="http://schemas.microsoft.com/office/powerpoint/2010/main" val="1914768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slide med billede">
    <p:spTree>
      <p:nvGrpSpPr>
        <p:cNvPr id="1" name=""/>
        <p:cNvGrpSpPr/>
        <p:nvPr/>
      </p:nvGrpSpPr>
      <p:grpSpPr>
        <a:xfrm>
          <a:off x="0" y="0"/>
          <a:ext cx="0" cy="0"/>
          <a:chOff x="0" y="0"/>
          <a:chExt cx="0" cy="0"/>
        </a:xfrm>
      </p:grpSpPr>
      <p:sp>
        <p:nvSpPr>
          <p:cNvPr id="7"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da-DK" noProof="0"/>
              <a:t>Klik på ikonet for at tilføje et billede</a:t>
            </a:r>
          </a:p>
        </p:txBody>
      </p:sp>
      <p:sp>
        <p:nvSpPr>
          <p:cNvPr id="2" name="Rektangel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da-DK" noProof="0"/>
              <a:t>KLIK FOR AT TILFØJE EN TITEL</a:t>
            </a:r>
          </a:p>
        </p:txBody>
      </p:sp>
      <p:sp>
        <p:nvSpPr>
          <p:cNvPr id="13" name="Pladsholder til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da-DK" noProof="0"/>
              <a:t>SKRIV UNDERTITLEN HER</a:t>
            </a:r>
          </a:p>
        </p:txBody>
      </p:sp>
      <p:sp>
        <p:nvSpPr>
          <p:cNvPr id="5" name="Figur 62" title="Dekorativ">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pic>
        <p:nvPicPr>
          <p:cNvPr id="3" name="Pladsholder til billede 5" descr="Et billede, der indeholder tekst, Font/skrifttype, skærmbillede, Grafik&#10;&#10;Automatisk genereret beskrivelse">
            <a:extLst>
              <a:ext uri="{FF2B5EF4-FFF2-40B4-BE49-F238E27FC236}">
                <a16:creationId xmlns:a16="http://schemas.microsoft.com/office/drawing/2014/main" id="{A0D611F4-69A8-E3E3-E261-669C50123A5F}"/>
              </a:ext>
            </a:extLst>
          </p:cNvPr>
          <p:cNvPicPr>
            <a:picLocks noChangeAspect="1"/>
          </p:cNvPicPr>
          <p:nvPr userDrawn="1"/>
        </p:nvPicPr>
        <p:blipFill>
          <a:blip r:embed="rId2">
            <a:duotone>
              <a:schemeClr val="bg2">
                <a:shade val="45000"/>
                <a:satMod val="135000"/>
              </a:schemeClr>
              <a:prstClr val="white"/>
            </a:duotone>
          </a:blip>
          <a:srcRect t="5634" b="15405"/>
          <a:stretch/>
        </p:blipFill>
        <p:spPr>
          <a:xfrm>
            <a:off x="10122881" y="4912480"/>
            <a:ext cx="2069119" cy="1633795"/>
          </a:xfrm>
          <a:prstGeom prst="rect">
            <a:avLst/>
          </a:prstGeom>
          <a:noFill/>
        </p:spPr>
      </p:pic>
    </p:spTree>
    <p:extLst>
      <p:ext uri="{BB962C8B-B14F-4D97-AF65-F5344CB8AC3E}">
        <p14:creationId xmlns:p14="http://schemas.microsoft.com/office/powerpoint/2010/main" val="366828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titeltypografien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7ECBB9F0-09A4-45E9-B2A6-17B191AEA79B}" type="datetimeFigureOut">
              <a:rPr lang="da-DK" smtClean="0"/>
              <a:pPr/>
              <a:t>25-06-2025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70E95A3B-F458-466F-AB03-FBC374C46680}" type="slidenum">
              <a:rPr lang="da-DK" smtClean="0"/>
              <a:pPr/>
              <a:t>‹#›</a:t>
            </a:fld>
            <a:endParaRPr lang="da-DK"/>
          </a:p>
        </p:txBody>
      </p:sp>
    </p:spTree>
    <p:extLst>
      <p:ext uri="{BB962C8B-B14F-4D97-AF65-F5344CB8AC3E}">
        <p14:creationId xmlns:p14="http://schemas.microsoft.com/office/powerpoint/2010/main" val="223844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A6C25-849C-9E9B-B242-2B5BADD999FC}"/>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92D4AF1-E5A6-420A-7A5B-A96F758EDE8E}"/>
              </a:ext>
            </a:extLst>
          </p:cNvPr>
          <p:cNvSpPr>
            <a:spLocks noGrp="1"/>
          </p:cNvSpPr>
          <p:nvPr>
            <p:ph sz="half" idx="1"/>
          </p:nvPr>
        </p:nvSpPr>
        <p:spPr>
          <a:xfrm>
            <a:off x="838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a:p>
            <a:pPr lvl="2"/>
            <a:r>
              <a:rPr lang="da-DK"/>
              <a:t>Tredje niveau</a:t>
            </a:r>
          </a:p>
        </p:txBody>
      </p:sp>
      <p:sp>
        <p:nvSpPr>
          <p:cNvPr id="4" name="Pladsholder til indhold 3">
            <a:extLst>
              <a:ext uri="{FF2B5EF4-FFF2-40B4-BE49-F238E27FC236}">
                <a16:creationId xmlns:a16="http://schemas.microsoft.com/office/drawing/2014/main" id="{95561C4B-3E16-7FE4-5F46-1822F5AC1F52}"/>
              </a:ext>
            </a:extLst>
          </p:cNvPr>
          <p:cNvSpPr>
            <a:spLocks noGrp="1"/>
          </p:cNvSpPr>
          <p:nvPr>
            <p:ph sz="half" idx="2"/>
          </p:nvPr>
        </p:nvSpPr>
        <p:spPr>
          <a:xfrm>
            <a:off x="6172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28194042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E3791-CE2E-032A-3BEE-3CDC752988D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BF631D03-6B61-2DB7-D259-EF8118F52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9" name="Billede 8" descr="Et billede, der indeholder person, håndskrift, indendørs, Læring/undervisning&#10;&#10;Automatisk genereret beskrivelse">
            <a:extLst>
              <a:ext uri="{FF2B5EF4-FFF2-40B4-BE49-F238E27FC236}">
                <a16:creationId xmlns:a16="http://schemas.microsoft.com/office/drawing/2014/main" id="{8293CA08-0C2C-56CB-9212-5BF04F5B27D7}"/>
              </a:ext>
            </a:extLst>
          </p:cNvPr>
          <p:cNvPicPr>
            <a:picLocks noChangeAspect="1"/>
          </p:cNvPicPr>
          <p:nvPr userDrawn="1"/>
        </p:nvPicPr>
        <p:blipFill>
          <a:blip r:embed="rId2"/>
          <a:srcRect l="-1806" t="359" r="15403" b="-359"/>
          <a:stretch/>
        </p:blipFill>
        <p:spPr>
          <a:xfrm>
            <a:off x="5051394" y="1031518"/>
            <a:ext cx="6303994" cy="4864100"/>
          </a:xfrm>
          <a:prstGeom prst="rect">
            <a:avLst/>
          </a:prstGeom>
        </p:spPr>
      </p:pic>
    </p:spTree>
    <p:extLst>
      <p:ext uri="{BB962C8B-B14F-4D97-AF65-F5344CB8AC3E}">
        <p14:creationId xmlns:p14="http://schemas.microsoft.com/office/powerpoint/2010/main" val="1785134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A6C25-849C-9E9B-B242-2B5BADD999FC}"/>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92D4AF1-E5A6-420A-7A5B-A96F758EDE8E}"/>
              </a:ext>
            </a:extLst>
          </p:cNvPr>
          <p:cNvSpPr>
            <a:spLocks noGrp="1"/>
          </p:cNvSpPr>
          <p:nvPr>
            <p:ph sz="half" idx="1"/>
          </p:nvPr>
        </p:nvSpPr>
        <p:spPr>
          <a:xfrm>
            <a:off x="838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a:p>
            <a:pPr lvl="2"/>
            <a:r>
              <a:rPr lang="da-DK"/>
              <a:t>Tredje niveau</a:t>
            </a:r>
          </a:p>
        </p:txBody>
      </p:sp>
      <p:sp>
        <p:nvSpPr>
          <p:cNvPr id="4" name="Pladsholder til indhold 3">
            <a:extLst>
              <a:ext uri="{FF2B5EF4-FFF2-40B4-BE49-F238E27FC236}">
                <a16:creationId xmlns:a16="http://schemas.microsoft.com/office/drawing/2014/main" id="{95561C4B-3E16-7FE4-5F46-1822F5AC1F52}"/>
              </a:ext>
            </a:extLst>
          </p:cNvPr>
          <p:cNvSpPr>
            <a:spLocks noGrp="1"/>
          </p:cNvSpPr>
          <p:nvPr>
            <p:ph sz="half" idx="2"/>
          </p:nvPr>
        </p:nvSpPr>
        <p:spPr>
          <a:xfrm>
            <a:off x="6172200" y="1825625"/>
            <a:ext cx="5181600" cy="4351338"/>
          </a:xfrm>
        </p:spPr>
        <p:txBody>
          <a:bodyPr/>
          <a:lstStyle>
            <a:lvl1pPr>
              <a:defRPr sz="2400"/>
            </a:lvl1pPr>
            <a:lvl2pPr>
              <a:defRPr sz="2000"/>
            </a:lvl2p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9913103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89CDD-1270-12D3-1A65-478374D9F28D}"/>
              </a:ext>
            </a:extLst>
          </p:cNvPr>
          <p:cNvSpPr>
            <a:spLocks noGrp="1"/>
          </p:cNvSpPr>
          <p:nvPr>
            <p:ph type="title"/>
          </p:nvPr>
        </p:nvSpPr>
        <p:spPr>
          <a:xfrm>
            <a:off x="831850" y="1709738"/>
            <a:ext cx="10515600" cy="2852737"/>
          </a:xfrm>
        </p:spPr>
        <p:txBody>
          <a:bodyPr anchor="b">
            <a:normAutofit/>
          </a:bodyPr>
          <a:lstStyle>
            <a:lvl1pPr>
              <a:defRPr sz="4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4083EBB-1C8B-7C97-2F2A-E016BDC30C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7" name="Billede 6" descr="Et billede, der indeholder tekst, Font/skrifttype, skærmbillede, Grafik&#10;&#10;Automatisk genereret beskrivelse">
            <a:extLst>
              <a:ext uri="{FF2B5EF4-FFF2-40B4-BE49-F238E27FC236}">
                <a16:creationId xmlns:a16="http://schemas.microsoft.com/office/drawing/2014/main" id="{35F56547-945E-D9C8-6D9C-572424CC3213}"/>
              </a:ext>
            </a:extLst>
          </p:cNvPr>
          <p:cNvPicPr>
            <a:picLocks noChangeAspect="1"/>
          </p:cNvPicPr>
          <p:nvPr userDrawn="1"/>
        </p:nvPicPr>
        <p:blipFill>
          <a:blip r:embed="rId2"/>
          <a:stretch>
            <a:fillRect/>
          </a:stretch>
        </p:blipFill>
        <p:spPr>
          <a:xfrm>
            <a:off x="88779" y="-69551"/>
            <a:ext cx="2246047" cy="2246047"/>
          </a:xfrm>
          <a:prstGeom prst="rect">
            <a:avLst/>
          </a:prstGeom>
        </p:spPr>
      </p:pic>
    </p:spTree>
    <p:extLst>
      <p:ext uri="{BB962C8B-B14F-4D97-AF65-F5344CB8AC3E}">
        <p14:creationId xmlns:p14="http://schemas.microsoft.com/office/powerpoint/2010/main" val="317200778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6DF4E-0AFD-EDC7-CADD-3B9301FA24CD}"/>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da-DK" dirty="0"/>
              <a:t>Klik for at redigere titeltypografien i masteren</a:t>
            </a:r>
          </a:p>
        </p:txBody>
      </p:sp>
      <p:sp>
        <p:nvSpPr>
          <p:cNvPr id="3" name="Undertitel 2">
            <a:extLst>
              <a:ext uri="{FF2B5EF4-FFF2-40B4-BE49-F238E27FC236}">
                <a16:creationId xmlns:a16="http://schemas.microsoft.com/office/drawing/2014/main" id="{6D791700-2EC4-6F19-B532-F7B922A59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1" name="Billede 10" descr="Et billede, der indeholder tekst, Font/skrifttype, skærmbillede, Grafik&#10;&#10;Automatisk genereret beskrivelse">
            <a:extLst>
              <a:ext uri="{FF2B5EF4-FFF2-40B4-BE49-F238E27FC236}">
                <a16:creationId xmlns:a16="http://schemas.microsoft.com/office/drawing/2014/main" id="{72A186F6-3CF1-E493-F953-2595FAECF536}"/>
              </a:ext>
            </a:extLst>
          </p:cNvPr>
          <p:cNvPicPr>
            <a:picLocks noChangeAspect="1"/>
          </p:cNvPicPr>
          <p:nvPr userDrawn="1"/>
        </p:nvPicPr>
        <p:blipFill>
          <a:blip r:embed="rId2"/>
          <a:stretch>
            <a:fillRect/>
          </a:stretch>
        </p:blipFill>
        <p:spPr>
          <a:xfrm>
            <a:off x="0" y="-142048"/>
            <a:ext cx="2104008" cy="2104008"/>
          </a:xfrm>
          <a:prstGeom prst="rect">
            <a:avLst/>
          </a:prstGeom>
        </p:spPr>
      </p:pic>
    </p:spTree>
    <p:extLst>
      <p:ext uri="{BB962C8B-B14F-4D97-AF65-F5344CB8AC3E}">
        <p14:creationId xmlns:p14="http://schemas.microsoft.com/office/powerpoint/2010/main" val="2956313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89CDD-1270-12D3-1A65-478374D9F28D}"/>
              </a:ext>
            </a:extLst>
          </p:cNvPr>
          <p:cNvSpPr>
            <a:spLocks noGrp="1"/>
          </p:cNvSpPr>
          <p:nvPr>
            <p:ph type="title"/>
          </p:nvPr>
        </p:nvSpPr>
        <p:spPr>
          <a:xfrm>
            <a:off x="831850" y="1709738"/>
            <a:ext cx="10515600" cy="2852737"/>
          </a:xfrm>
        </p:spPr>
        <p:txBody>
          <a:bodyPr anchor="b">
            <a:normAutofit/>
          </a:bodyPr>
          <a:lstStyle>
            <a:lvl1pPr>
              <a:defRPr sz="4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4083EBB-1C8B-7C97-2F2A-E016BDC30C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7" name="Billede 6" descr="Et billede, der indeholder tekst, Font/skrifttype, skærmbillede, Grafik&#10;&#10;Automatisk genereret beskrivelse">
            <a:extLst>
              <a:ext uri="{FF2B5EF4-FFF2-40B4-BE49-F238E27FC236}">
                <a16:creationId xmlns:a16="http://schemas.microsoft.com/office/drawing/2014/main" id="{35F56547-945E-D9C8-6D9C-572424CC3213}"/>
              </a:ext>
            </a:extLst>
          </p:cNvPr>
          <p:cNvPicPr>
            <a:picLocks noChangeAspect="1"/>
          </p:cNvPicPr>
          <p:nvPr userDrawn="1"/>
        </p:nvPicPr>
        <p:blipFill>
          <a:blip r:embed="rId2"/>
          <a:stretch>
            <a:fillRect/>
          </a:stretch>
        </p:blipFill>
        <p:spPr>
          <a:xfrm>
            <a:off x="88779" y="-69551"/>
            <a:ext cx="2246047" cy="2246047"/>
          </a:xfrm>
          <a:prstGeom prst="rect">
            <a:avLst/>
          </a:prstGeom>
        </p:spPr>
      </p:pic>
    </p:spTree>
    <p:extLst>
      <p:ext uri="{BB962C8B-B14F-4D97-AF65-F5344CB8AC3E}">
        <p14:creationId xmlns:p14="http://schemas.microsoft.com/office/powerpoint/2010/main" val="68576126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Brugerdefineret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3"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da-DK" noProof="0"/>
              <a:t>Klik på ikonet for at tilføje et billede</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6987825" y="1190909"/>
            <a:ext cx="4554008" cy="1325563"/>
          </a:xfrm>
        </p:spPr>
        <p:txBody>
          <a:bodyPr lIns="0" rtlCol="0" anchor="b">
            <a:normAutofit/>
          </a:bodyPr>
          <a:lstStyle>
            <a:lvl1pPr algn="l">
              <a:defRPr sz="3200">
                <a:latin typeface="+mj-lt"/>
              </a:defRPr>
            </a:lvl1pPr>
          </a:lstStyle>
          <a:p>
            <a:pPr rtl="0"/>
            <a:r>
              <a:rPr lang="da-DK" noProof="0" dirty="0"/>
              <a:t>Klik for at redigere titeltypografier i master</a:t>
            </a:r>
          </a:p>
        </p:txBody>
      </p:sp>
      <p:sp>
        <p:nvSpPr>
          <p:cNvPr id="9" name="Pladsholder til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2000" b="1" dirty="0">
                <a:latin typeface="+mj-lt"/>
              </a:defRPr>
            </a:lvl1pPr>
          </a:lstStyle>
          <a:p>
            <a:pPr marL="0" lvl="0" indent="0" rtl="0">
              <a:buNone/>
            </a:pPr>
            <a:r>
              <a:rPr lang="da-DK" noProof="0" dirty="0"/>
              <a:t>Klik for at tilføje en titel her</a:t>
            </a:r>
          </a:p>
        </p:txBody>
      </p:sp>
      <p:sp>
        <p:nvSpPr>
          <p:cNvPr id="10" name="Pladsholder til tekst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97253" y="2920422"/>
            <a:ext cx="4544580" cy="3226378"/>
          </a:xfrm>
        </p:spPr>
        <p:txBody>
          <a:bodyPr lIns="0" tIns="72000" rtlCol="0">
            <a:normAutofit/>
          </a:bodyPr>
          <a:lstStyle>
            <a:lvl1pPr>
              <a:defRPr sz="2000"/>
            </a:lvl1pPr>
            <a:lvl2pPr>
              <a:defRPr sz="1600"/>
            </a:lvl2pPr>
            <a:lvl3pPr>
              <a:defRPr sz="1100"/>
            </a:lvl3pPr>
            <a:lvl4pPr>
              <a:defRPr sz="1050"/>
            </a:lvl4pPr>
            <a:lvl5pPr>
              <a:defRPr sz="1050"/>
            </a:lvl5pPr>
          </a:lstStyle>
          <a:p>
            <a:pPr lvl="0" rtl="0"/>
            <a:r>
              <a:rPr lang="da-DK" noProof="0" dirty="0"/>
              <a:t>Klik for at redigere i master</a:t>
            </a:r>
          </a:p>
          <a:p>
            <a:pPr lvl="1" rtl="0"/>
            <a:r>
              <a:rPr lang="da-DK" noProof="0" dirty="0"/>
              <a:t>Andet niveau</a:t>
            </a:r>
          </a:p>
        </p:txBody>
      </p:sp>
      <p:sp>
        <p:nvSpPr>
          <p:cNvPr id="4" name="Pladsholder til tekst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da-DK" noProof="0" dirty="0"/>
              <a:t>Klik for at redigere i master</a:t>
            </a:r>
          </a:p>
          <a:p>
            <a:pPr lvl="1" rtl="0"/>
            <a:r>
              <a:rPr lang="da-DK" noProof="0" dirty="0"/>
              <a:t>Andet niveau</a:t>
            </a:r>
          </a:p>
        </p:txBody>
      </p:sp>
    </p:spTree>
    <p:extLst>
      <p:ext uri="{BB962C8B-B14F-4D97-AF65-F5344CB8AC3E}">
        <p14:creationId xmlns:p14="http://schemas.microsoft.com/office/powerpoint/2010/main" val="817398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4BA18-FDA8-CBED-6F04-2EA7D2FCBC00}"/>
              </a:ext>
            </a:extLst>
          </p:cNvPr>
          <p:cNvSpPr>
            <a:spLocks noGrp="1"/>
          </p:cNvSpPr>
          <p:nvPr>
            <p:ph type="title"/>
          </p:nvPr>
        </p:nvSpPr>
        <p:spPr/>
        <p:txBody>
          <a:bodyPr/>
          <a:lstStyle/>
          <a:p>
            <a:r>
              <a:rPr lang="da-DK" dirty="0"/>
              <a:t>Klik for at redigere titeltypografien i masteren</a:t>
            </a:r>
          </a:p>
        </p:txBody>
      </p:sp>
    </p:spTree>
    <p:extLst>
      <p:ext uri="{BB962C8B-B14F-4D97-AF65-F5344CB8AC3E}">
        <p14:creationId xmlns:p14="http://schemas.microsoft.com/office/powerpoint/2010/main" val="32996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E3791-CE2E-032A-3BEE-3CDC752988D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BF631D03-6B61-2DB7-D259-EF8118F52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9" name="Billede 8" descr="Et billede, der indeholder person, håndskrift, indendørs, Læring/undervisning&#10;&#10;Automatisk genereret beskrivelse">
            <a:extLst>
              <a:ext uri="{FF2B5EF4-FFF2-40B4-BE49-F238E27FC236}">
                <a16:creationId xmlns:a16="http://schemas.microsoft.com/office/drawing/2014/main" id="{8293CA08-0C2C-56CB-9212-5BF04F5B27D7}"/>
              </a:ext>
            </a:extLst>
          </p:cNvPr>
          <p:cNvPicPr>
            <a:picLocks noChangeAspect="1"/>
          </p:cNvPicPr>
          <p:nvPr userDrawn="1"/>
        </p:nvPicPr>
        <p:blipFill>
          <a:blip r:embed="rId2"/>
          <a:srcRect l="-1806" t="359" r="15403" b="-359"/>
          <a:stretch/>
        </p:blipFill>
        <p:spPr>
          <a:xfrm>
            <a:off x="5051394" y="1031518"/>
            <a:ext cx="6303994" cy="4864100"/>
          </a:xfrm>
          <a:prstGeom prst="rect">
            <a:avLst/>
          </a:prstGeom>
        </p:spPr>
      </p:pic>
    </p:spTree>
    <p:extLst>
      <p:ext uri="{BB962C8B-B14F-4D97-AF65-F5344CB8AC3E}">
        <p14:creationId xmlns:p14="http://schemas.microsoft.com/office/powerpoint/2010/main" val="14364733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3052916"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da-DK" noProof="0"/>
              <a:t>Dagsorden</a:t>
            </a:r>
          </a:p>
        </p:txBody>
      </p:sp>
      <p:sp>
        <p:nvSpPr>
          <p:cNvPr id="32" name="Pladsholder til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3" name="Pladsholder til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4" name="Pladsholder til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5" name="Pladsholder til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6" name="Pladsholder til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42" name="Figur 62" title="Dekorativ">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pic>
        <p:nvPicPr>
          <p:cNvPr id="6" name="Billede 5" descr="Et billede, der indeholder tøj, person, Ansigt, mur&#10;&#10;Automatisk genereret beskrivelse">
            <a:extLst>
              <a:ext uri="{FF2B5EF4-FFF2-40B4-BE49-F238E27FC236}">
                <a16:creationId xmlns:a16="http://schemas.microsoft.com/office/drawing/2014/main" id="{E88CC4D5-4966-D819-86DA-01B70C612927}"/>
              </a:ext>
            </a:extLst>
          </p:cNvPr>
          <p:cNvPicPr>
            <a:picLocks noChangeAspect="1"/>
          </p:cNvPicPr>
          <p:nvPr userDrawn="1"/>
        </p:nvPicPr>
        <p:blipFill>
          <a:blip r:embed="rId2"/>
          <a:srcRect l="20544" r="22272"/>
          <a:stretch/>
        </p:blipFill>
        <p:spPr>
          <a:xfrm>
            <a:off x="8634414" y="752708"/>
            <a:ext cx="3557072" cy="4147499"/>
          </a:xfrm>
          <a:prstGeom prst="rect">
            <a:avLst/>
          </a:prstGeom>
        </p:spPr>
      </p:pic>
    </p:spTree>
    <p:extLst>
      <p:ext uri="{BB962C8B-B14F-4D97-AF65-F5344CB8AC3E}">
        <p14:creationId xmlns:p14="http://schemas.microsoft.com/office/powerpoint/2010/main" val="34307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slide med billede">
    <p:spTree>
      <p:nvGrpSpPr>
        <p:cNvPr id="1" name=""/>
        <p:cNvGrpSpPr/>
        <p:nvPr/>
      </p:nvGrpSpPr>
      <p:grpSpPr>
        <a:xfrm>
          <a:off x="0" y="0"/>
          <a:ext cx="0" cy="0"/>
          <a:chOff x="0" y="0"/>
          <a:chExt cx="0" cy="0"/>
        </a:xfrm>
      </p:grpSpPr>
      <p:sp>
        <p:nvSpPr>
          <p:cNvPr id="7"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da-DK" noProof="0"/>
              <a:t>Klik på ikonet for at tilføje et billede</a:t>
            </a:r>
          </a:p>
        </p:txBody>
      </p:sp>
      <p:sp>
        <p:nvSpPr>
          <p:cNvPr id="2" name="Rektangel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da-DK" noProof="0"/>
              <a:t>KLIK FOR AT TILFØJE EN TITEL</a:t>
            </a:r>
          </a:p>
        </p:txBody>
      </p:sp>
      <p:sp>
        <p:nvSpPr>
          <p:cNvPr id="13" name="Pladsholder til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da-DK" noProof="0"/>
              <a:t>SKRIV UNDERTITLEN HER</a:t>
            </a:r>
          </a:p>
        </p:txBody>
      </p:sp>
      <p:sp>
        <p:nvSpPr>
          <p:cNvPr id="5" name="Figur 62" title="Dekorativ">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pic>
        <p:nvPicPr>
          <p:cNvPr id="3" name="Pladsholder til billede 5" descr="Et billede, der indeholder tekst, Font/skrifttype, skærmbillede, Grafik&#10;&#10;Automatisk genereret beskrivelse">
            <a:extLst>
              <a:ext uri="{FF2B5EF4-FFF2-40B4-BE49-F238E27FC236}">
                <a16:creationId xmlns:a16="http://schemas.microsoft.com/office/drawing/2014/main" id="{A0D611F4-69A8-E3E3-E261-669C50123A5F}"/>
              </a:ext>
            </a:extLst>
          </p:cNvPr>
          <p:cNvPicPr>
            <a:picLocks noChangeAspect="1"/>
          </p:cNvPicPr>
          <p:nvPr userDrawn="1"/>
        </p:nvPicPr>
        <p:blipFill>
          <a:blip r:embed="rId2">
            <a:duotone>
              <a:schemeClr val="bg2">
                <a:shade val="45000"/>
                <a:satMod val="135000"/>
              </a:schemeClr>
              <a:prstClr val="white"/>
            </a:duotone>
          </a:blip>
          <a:srcRect t="5634" b="15405"/>
          <a:stretch/>
        </p:blipFill>
        <p:spPr>
          <a:xfrm>
            <a:off x="10122881" y="4912480"/>
            <a:ext cx="2069119" cy="1633795"/>
          </a:xfrm>
          <a:prstGeom prst="rect">
            <a:avLst/>
          </a:prstGeom>
          <a:noFill/>
        </p:spPr>
      </p:pic>
    </p:spTree>
    <p:extLst>
      <p:ext uri="{BB962C8B-B14F-4D97-AF65-F5344CB8AC3E}">
        <p14:creationId xmlns:p14="http://schemas.microsoft.com/office/powerpoint/2010/main" val="87912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bg1"/>
        </a:solidFill>
        <a:effectLst/>
      </p:bgPr>
    </p:bg>
    <p:spTree>
      <p:nvGrpSpPr>
        <p:cNvPr id="1" name=""/>
        <p:cNvGrpSpPr/>
        <p:nvPr/>
      </p:nvGrpSpPr>
      <p:grpSpPr>
        <a:xfrm>
          <a:off x="0" y="0"/>
          <a:ext cx="0" cy="0"/>
          <a:chOff x="0" y="0"/>
          <a:chExt cx="0" cy="0"/>
        </a:xfrm>
      </p:grpSpPr>
      <p:sp>
        <p:nvSpPr>
          <p:cNvPr id="29" name="Pladsholder til billede 28" title="Dekorativ">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rtlCol="0"/>
          <a:lstStyle/>
          <a:p>
            <a:pPr rtl="0"/>
            <a:r>
              <a:rPr lang="da-DK" noProof="0"/>
              <a:t>Klik på ikonet for at tilføje et billede</a:t>
            </a:r>
          </a:p>
        </p:txBody>
      </p:sp>
      <p:sp>
        <p:nvSpPr>
          <p:cNvPr id="3" name="Rektangel 2" title="Dekorativ"/>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32" name="Pladsholder til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3" name="Pladsholder til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4" name="Pladsholder til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5" name="Pladsholder til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6" name="Pladsholder til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da-DK" noProof="0"/>
              <a:t>Klik for at redigere masteren </a:t>
            </a:r>
            <a:br>
              <a:rPr lang="da-DK" noProof="0"/>
            </a:br>
            <a:r>
              <a:rPr lang="da-DK" noProof="0"/>
              <a:t>teksttypografier</a:t>
            </a:r>
          </a:p>
        </p:txBody>
      </p:sp>
      <p:sp>
        <p:nvSpPr>
          <p:cNvPr id="37" name="Pladsholder til tekst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1</a:t>
            </a:r>
          </a:p>
        </p:txBody>
      </p:sp>
      <p:sp>
        <p:nvSpPr>
          <p:cNvPr id="38" name="Pladsholder til tekst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2</a:t>
            </a:r>
          </a:p>
        </p:txBody>
      </p:sp>
      <p:sp>
        <p:nvSpPr>
          <p:cNvPr id="39" name="Pladsholder til tekst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3</a:t>
            </a:r>
          </a:p>
        </p:txBody>
      </p:sp>
      <p:sp>
        <p:nvSpPr>
          <p:cNvPr id="40" name="Pladsholder til tekst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4</a:t>
            </a:r>
          </a:p>
        </p:txBody>
      </p:sp>
      <p:sp>
        <p:nvSpPr>
          <p:cNvPr id="41" name="Pladsholder til tekst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da-DK" noProof="0"/>
              <a:t>5</a:t>
            </a:r>
          </a:p>
        </p:txBody>
      </p:sp>
      <p:sp>
        <p:nvSpPr>
          <p:cNvPr id="15"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3132815"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da-DK" noProof="0"/>
              <a:t>Dagsorden</a:t>
            </a:r>
          </a:p>
        </p:txBody>
      </p:sp>
    </p:spTree>
    <p:extLst>
      <p:ext uri="{BB962C8B-B14F-4D97-AF65-F5344CB8AC3E}">
        <p14:creationId xmlns:p14="http://schemas.microsoft.com/office/powerpoint/2010/main" val="428314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3" name="Pladsholder til billede 4" title="Dekorativ">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da-DK" noProof="0"/>
              <a:t>Klik på ikonet for at tilføje et billede</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6987825" y="1190909"/>
            <a:ext cx="4554008" cy="1325563"/>
          </a:xfrm>
        </p:spPr>
        <p:txBody>
          <a:bodyPr lIns="0" rtlCol="0" anchor="b">
            <a:normAutofit/>
          </a:bodyPr>
          <a:lstStyle>
            <a:lvl1pPr algn="l">
              <a:defRPr sz="3200">
                <a:latin typeface="+mj-lt"/>
              </a:defRPr>
            </a:lvl1pPr>
          </a:lstStyle>
          <a:p>
            <a:pPr rtl="0"/>
            <a:r>
              <a:rPr lang="da-DK" noProof="0" dirty="0"/>
              <a:t>Klik for at redigere titeltypografier i master</a:t>
            </a:r>
          </a:p>
        </p:txBody>
      </p:sp>
      <p:sp>
        <p:nvSpPr>
          <p:cNvPr id="9" name="Pladsholder til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2000" b="1" dirty="0">
                <a:latin typeface="+mj-lt"/>
              </a:defRPr>
            </a:lvl1pPr>
          </a:lstStyle>
          <a:p>
            <a:pPr marL="0" lvl="0" indent="0" rtl="0">
              <a:buNone/>
            </a:pPr>
            <a:r>
              <a:rPr lang="da-DK" noProof="0" dirty="0"/>
              <a:t>Klik for at tilføje en titel her</a:t>
            </a:r>
          </a:p>
        </p:txBody>
      </p:sp>
      <p:sp>
        <p:nvSpPr>
          <p:cNvPr id="10" name="Pladsholder til tekst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97253" y="2920422"/>
            <a:ext cx="4544580" cy="3226378"/>
          </a:xfrm>
        </p:spPr>
        <p:txBody>
          <a:bodyPr lIns="0" tIns="72000" rtlCol="0">
            <a:normAutofit/>
          </a:bodyPr>
          <a:lstStyle>
            <a:lvl1pPr>
              <a:defRPr sz="2000"/>
            </a:lvl1pPr>
            <a:lvl2pPr>
              <a:defRPr sz="1600"/>
            </a:lvl2pPr>
            <a:lvl3pPr>
              <a:defRPr sz="1100"/>
            </a:lvl3pPr>
            <a:lvl4pPr>
              <a:defRPr sz="1050"/>
            </a:lvl4pPr>
            <a:lvl5pPr>
              <a:defRPr sz="1050"/>
            </a:lvl5pPr>
          </a:lstStyle>
          <a:p>
            <a:pPr lvl="0" rtl="0"/>
            <a:r>
              <a:rPr lang="da-DK" noProof="0" dirty="0"/>
              <a:t>Klik for at redigere i master</a:t>
            </a:r>
          </a:p>
          <a:p>
            <a:pPr lvl="1" rtl="0"/>
            <a:r>
              <a:rPr lang="da-DK" noProof="0" dirty="0"/>
              <a:t>Andet niveau</a:t>
            </a:r>
          </a:p>
        </p:txBody>
      </p:sp>
      <p:sp>
        <p:nvSpPr>
          <p:cNvPr id="4" name="Pladsholder til tekst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da-DK" noProof="0" dirty="0"/>
              <a:t>Klik for at redigere i master</a:t>
            </a:r>
          </a:p>
          <a:p>
            <a:pPr lvl="1" rtl="0"/>
            <a:r>
              <a:rPr lang="da-DK" noProof="0" dirty="0"/>
              <a:t>Andet niveau</a:t>
            </a:r>
          </a:p>
        </p:txBody>
      </p:sp>
    </p:spTree>
    <p:extLst>
      <p:ext uri="{BB962C8B-B14F-4D97-AF65-F5344CB8AC3E}">
        <p14:creationId xmlns:p14="http://schemas.microsoft.com/office/powerpoint/2010/main" val="261660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Brugerdefineret layout">
    <p:spTree>
      <p:nvGrpSpPr>
        <p:cNvPr id="1" name=""/>
        <p:cNvGrpSpPr/>
        <p:nvPr/>
      </p:nvGrpSpPr>
      <p:grpSpPr>
        <a:xfrm>
          <a:off x="0" y="0"/>
          <a:ext cx="0" cy="0"/>
          <a:chOff x="0" y="0"/>
          <a:chExt cx="0" cy="0"/>
        </a:xfrm>
      </p:grpSpPr>
      <p:sp>
        <p:nvSpPr>
          <p:cNvPr id="11" name="Titel 1" title="Dekorativ">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da-DK" noProof="0"/>
          </a:p>
        </p:txBody>
      </p:sp>
      <p:sp>
        <p:nvSpPr>
          <p:cNvPr id="12" name="Titel 1" title="Dekorativ">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da-DK" noProof="0"/>
          </a:p>
        </p:txBody>
      </p:sp>
      <p:sp>
        <p:nvSpPr>
          <p:cNvPr id="8" name="Pladsholder til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2000" b="1">
                <a:solidFill>
                  <a:schemeClr val="bg1"/>
                </a:solidFill>
                <a:latin typeface="+mj-lt"/>
                <a:cs typeface="Arial" panose="020B0604020202020204" pitchFamily="34" charset="0"/>
              </a:defRPr>
            </a:lvl1pPr>
          </a:lstStyle>
          <a:p>
            <a:pPr lvl="0" rtl="0"/>
            <a:r>
              <a:rPr lang="da-DK" noProof="0" dirty="0"/>
              <a:t>Klik for at tilføje en titel her</a:t>
            </a:r>
          </a:p>
        </p:txBody>
      </p:sp>
      <p:sp>
        <p:nvSpPr>
          <p:cNvPr id="9" name="Pladsholder til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000" b="1" dirty="0">
                <a:solidFill>
                  <a:schemeClr val="bg1"/>
                </a:solidFill>
                <a:latin typeface="+mj-lt"/>
              </a:defRPr>
            </a:lvl1pPr>
          </a:lstStyle>
          <a:p>
            <a:pPr marL="228600" lvl="0" indent="-228600" rtl="0"/>
            <a:r>
              <a:rPr lang="da-DK" noProof="0" dirty="0"/>
              <a:t>Klik for at tilføje en titel her</a:t>
            </a:r>
          </a:p>
        </p:txBody>
      </p:sp>
      <p:sp>
        <p:nvSpPr>
          <p:cNvPr id="4" name="Pladsholder til tekst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77607" y="3366301"/>
            <a:ext cx="4340785" cy="2253961"/>
          </a:xfrm>
        </p:spPr>
        <p:txBody>
          <a:bodyPr lIns="0" tIns="72000" rtlCol="0">
            <a:normAutofit/>
          </a:bodyPr>
          <a:lstStyle>
            <a:lvl1pPr>
              <a:defRPr sz="2000">
                <a:solidFill>
                  <a:schemeClr val="bg1"/>
                </a:solidFill>
              </a:defRPr>
            </a:lvl1pPr>
            <a:lvl2pPr>
              <a:defRPr sz="18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da-DK" noProof="0" dirty="0"/>
              <a:t>Klik for at redigere i master</a:t>
            </a:r>
          </a:p>
          <a:p>
            <a:pPr lvl="1" rtl="0"/>
            <a:r>
              <a:rPr lang="da-DK" noProof="0" dirty="0"/>
              <a:t>Andet niveau</a:t>
            </a:r>
          </a:p>
        </p:txBody>
      </p:sp>
      <p:sp>
        <p:nvSpPr>
          <p:cNvPr id="10" name="Pladsholder til tekst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72685" y="3366301"/>
            <a:ext cx="4342629" cy="2253961"/>
          </a:xfrm>
        </p:spPr>
        <p:txBody>
          <a:bodyPr lIns="0" tIns="72000" rtlCol="0">
            <a:normAutofit/>
          </a:bodyPr>
          <a:lstStyle>
            <a:lvl1pPr>
              <a:defRPr sz="2000">
                <a:solidFill>
                  <a:schemeClr val="bg1"/>
                </a:solidFill>
              </a:defRPr>
            </a:lvl1pPr>
            <a:lvl2pPr>
              <a:defRPr sz="18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da-DK" noProof="0" dirty="0"/>
              <a:t>Klik for at redigere i master</a:t>
            </a:r>
          </a:p>
          <a:p>
            <a:pPr lvl="1" rtl="0"/>
            <a:r>
              <a:rPr lang="da-DK" noProof="0" dirty="0"/>
              <a:t>Andet niveau</a:t>
            </a:r>
          </a:p>
        </p:txBody>
      </p:sp>
      <p:sp>
        <p:nvSpPr>
          <p:cNvPr id="14"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1024128" y="358610"/>
            <a:ext cx="9619487" cy="822240"/>
          </a:xfrm>
        </p:spPr>
        <p:txBody>
          <a:bodyPr lIns="0" rtlCol="0" anchor="t">
            <a:normAutofit/>
          </a:bodyPr>
          <a:lstStyle>
            <a:lvl1pPr algn="ctr">
              <a:defRPr sz="3600">
                <a:solidFill>
                  <a:schemeClr val="tx1"/>
                </a:solidFill>
                <a:latin typeface="+mj-lt"/>
              </a:defRPr>
            </a:lvl1pPr>
          </a:lstStyle>
          <a:p>
            <a:pPr rtl="0"/>
            <a:r>
              <a:rPr lang="da-DK" noProof="0" dirty="0"/>
              <a:t>Klik for at redigere titeltypografier i master</a:t>
            </a:r>
          </a:p>
        </p:txBody>
      </p:sp>
      <p:sp>
        <p:nvSpPr>
          <p:cNvPr id="15" name="Figur 62" title="Dekorativ">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a-DK" sz="1500" noProof="0"/>
          </a:p>
        </p:txBody>
      </p:sp>
    </p:spTree>
    <p:extLst>
      <p:ext uri="{BB962C8B-B14F-4D97-AF65-F5344CB8AC3E}">
        <p14:creationId xmlns:p14="http://schemas.microsoft.com/office/powerpoint/2010/main" val="172348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bg1"/>
        </a:solidFill>
        <a:effectLst/>
      </p:bgPr>
    </p:bg>
    <p:spTree>
      <p:nvGrpSpPr>
        <p:cNvPr id="1" name=""/>
        <p:cNvGrpSpPr/>
        <p:nvPr/>
      </p:nvGrpSpPr>
      <p:grpSpPr>
        <a:xfrm>
          <a:off x="0" y="0"/>
          <a:ext cx="0" cy="0"/>
          <a:chOff x="0" y="0"/>
          <a:chExt cx="0" cy="0"/>
        </a:xfrm>
      </p:grpSpPr>
      <p:grpSp>
        <p:nvGrpSpPr>
          <p:cNvPr id="3" name="Gruppe 2"/>
          <p:cNvGrpSpPr/>
          <p:nvPr userDrawn="1"/>
        </p:nvGrpSpPr>
        <p:grpSpPr>
          <a:xfrm>
            <a:off x="2856111" y="419827"/>
            <a:ext cx="7939904" cy="6018346"/>
            <a:chOff x="8585200" y="440266"/>
            <a:chExt cx="14753564" cy="11183013"/>
          </a:xfrm>
        </p:grpSpPr>
        <p:sp>
          <p:nvSpPr>
            <p:cNvPr id="5" name="Dikdörtgen" title="Dekorativ"/>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da-DK" noProof="0"/>
            </a:p>
          </p:txBody>
        </p:sp>
        <p:sp>
          <p:nvSpPr>
            <p:cNvPr id="6" name="PLADSHOLDER TIL BILLEDE" title="Dekorativ"/>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da-DK" noProof="0"/>
            </a:p>
          </p:txBody>
        </p:sp>
      </p:grpSp>
      <p:sp>
        <p:nvSpPr>
          <p:cNvPr id="4" name="Pladsholder til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280416" y="369027"/>
            <a:ext cx="2489200" cy="3124200"/>
          </a:xfrm>
        </p:spPr>
        <p:txBody>
          <a:bodyPr tIns="0" bIns="0" rtlCol="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rtl="0"/>
            <a:r>
              <a:rPr lang="da-DK" noProof="0"/>
              <a:t>1</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013791" y="4500560"/>
            <a:ext cx="6536692" cy="1325563"/>
          </a:xfrm>
        </p:spPr>
        <p:txBody>
          <a:bodyPr rtlCol="0">
            <a:normAutofit/>
          </a:bodyPr>
          <a:lstStyle>
            <a:lvl1pPr>
              <a:defRPr sz="6000" b="1">
                <a:solidFill>
                  <a:schemeClr val="bg1"/>
                </a:solidFill>
                <a:latin typeface="+mj-lt"/>
              </a:defRPr>
            </a:lvl1pPr>
          </a:lstStyle>
          <a:p>
            <a:pPr rtl="0"/>
            <a:r>
              <a:rPr lang="da-DK" noProof="0"/>
              <a:t>Sektionsoverskrift</a:t>
            </a:r>
          </a:p>
        </p:txBody>
      </p:sp>
    </p:spTree>
    <p:extLst>
      <p:ext uri="{BB962C8B-B14F-4D97-AF65-F5344CB8AC3E}">
        <p14:creationId xmlns:p14="http://schemas.microsoft.com/office/powerpoint/2010/main" val="29480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2.xml"/><Relationship Id="rId7"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701E2C3-91AA-0BED-9C16-0E8637395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98C9CF6-FD6F-A636-4B41-2C53D9D675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p:txBody>
      </p:sp>
    </p:spTree>
    <p:extLst>
      <p:ext uri="{BB962C8B-B14F-4D97-AF65-F5344CB8AC3E}">
        <p14:creationId xmlns:p14="http://schemas.microsoft.com/office/powerpoint/2010/main" val="1506994306"/>
      </p:ext>
    </p:extLst>
  </p:cSld>
  <p:clrMap bg1="lt1" tx1="dk1" bg2="lt2" tx2="dk2" accent1="accent1" accent2="accent2" accent3="accent3" accent4="accent4" accent5="accent5" accent6="accent6" hlink="hlink" folHlink="folHlink"/>
  <p:sldLayoutIdLst>
    <p:sldLayoutId id="2147483758" r:id="rId1"/>
    <p:sldLayoutId id="2147483761" r:id="rId2"/>
    <p:sldLayoutId id="2147483766" r:id="rId3"/>
    <p:sldLayoutId id="2147483862" r:id="rId4"/>
    <p:sldLayoutId id="2147483769" r:id="rId5"/>
    <p:sldLayoutId id="2147483693" r:id="rId6"/>
    <p:sldLayoutId id="2147483709" r:id="rId7"/>
    <p:sldLayoutId id="2147483749" r:id="rId8"/>
    <p:sldLayoutId id="2147483696" r:id="rId9"/>
    <p:sldLayoutId id="2147483743" r:id="rId10"/>
    <p:sldLayoutId id="2147483744" r:id="rId11"/>
    <p:sldLayoutId id="2147483705" r:id="rId12"/>
    <p:sldLayoutId id="2147483746" r:id="rId13"/>
    <p:sldLayoutId id="2147483720" r:id="rId14"/>
    <p:sldLayoutId id="2147483755" r:id="rId15"/>
    <p:sldLayoutId id="2147483913" r:id="rId16"/>
    <p:sldLayoutId id="2147483865" r:id="rId17"/>
    <p:sldLayoutId id="2147483908" r:id="rId18"/>
    <p:sldLayoutId id="2147483909" r:id="rId19"/>
  </p:sldLayoutIdLst>
  <p:hf sldNum="0" hdr="0" ftr="0" dt="0"/>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701E2C3-91AA-0BED-9C16-0E8637395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98C9CF6-FD6F-A636-4B41-2C53D9D675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p:txBody>
      </p:sp>
      <p:sp>
        <p:nvSpPr>
          <p:cNvPr id="4" name="Freeform 2">
            <a:extLst>
              <a:ext uri="{FF2B5EF4-FFF2-40B4-BE49-F238E27FC236}">
                <a16:creationId xmlns:a16="http://schemas.microsoft.com/office/drawing/2014/main" id="{E54E249A-AA11-088B-B7FB-4DBF5E90C1F7}"/>
              </a:ext>
            </a:extLst>
          </p:cNvPr>
          <p:cNvSpPr/>
          <p:nvPr userDrawn="1"/>
        </p:nvSpPr>
        <p:spPr>
          <a:xfrm>
            <a:off x="10783762" y="4843514"/>
            <a:ext cx="1783799" cy="1714250"/>
          </a:xfrm>
          <a:custGeom>
            <a:avLst/>
            <a:gdLst/>
            <a:ahLst/>
            <a:cxnLst/>
            <a:rect l="l" t="t" r="r" b="b"/>
            <a:pathLst>
              <a:path w="2389547" h="2286000">
                <a:moveTo>
                  <a:pt x="0" y="0"/>
                </a:moveTo>
                <a:lnTo>
                  <a:pt x="2389548" y="0"/>
                </a:lnTo>
                <a:lnTo>
                  <a:pt x="2389548" y="2286000"/>
                </a:lnTo>
                <a:lnTo>
                  <a:pt x="0" y="228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Tree>
    <p:extLst>
      <p:ext uri="{BB962C8B-B14F-4D97-AF65-F5344CB8AC3E}">
        <p14:creationId xmlns:p14="http://schemas.microsoft.com/office/powerpoint/2010/main" val="1789983370"/>
      </p:ext>
    </p:extLst>
  </p:cSld>
  <p:clrMap bg1="lt1" tx1="dk1" bg2="lt2" tx2="dk2" accent1="accent1" accent2="accent2" accent3="accent3" accent4="accent4" accent5="accent5" accent6="accent6" hlink="hlink" folHlink="folHlink"/>
  <p:sldLayoutIdLst>
    <p:sldLayoutId id="2147483760" r:id="rId1"/>
    <p:sldLayoutId id="2147483907" r:id="rId2"/>
    <p:sldLayoutId id="2147483912" r:id="rId3"/>
    <p:sldLayoutId id="2147483915" r:id="rId4"/>
    <p:sldLayoutId id="2147483923" r:id="rId5"/>
  </p:sldLayoutIdLst>
  <p:hf sldNum="0" hdr="0" ftr="0" dt="0"/>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D54317B6-BE98-BB29-8F2F-2C81C2389D5D}"/>
              </a:ext>
            </a:extLst>
          </p:cNvPr>
          <p:cNvPicPr>
            <a:picLocks noGrp="1" noChangeAspect="1"/>
          </p:cNvPicPr>
          <p:nvPr>
            <p:ph type="pic" sz="quarter" idx="10"/>
          </p:nvPr>
        </p:nvPicPr>
        <p:blipFill>
          <a:blip r:embed="rId3"/>
          <a:srcRect t="13873" b="29191"/>
          <a:stretch>
            <a:fillRect/>
          </a:stretch>
        </p:blipFill>
        <p:spPr>
          <a:xfrm>
            <a:off x="0" y="0"/>
            <a:ext cx="12192012" cy="4630589"/>
          </a:xfrm>
        </p:spPr>
      </p:pic>
      <p:sp>
        <p:nvSpPr>
          <p:cNvPr id="3" name="Titel 2">
            <a:extLst>
              <a:ext uri="{FF2B5EF4-FFF2-40B4-BE49-F238E27FC236}">
                <a16:creationId xmlns:a16="http://schemas.microsoft.com/office/drawing/2014/main" id="{FF5447F0-4D69-1BD3-B9F8-8717EB11D74A}"/>
              </a:ext>
            </a:extLst>
          </p:cNvPr>
          <p:cNvSpPr>
            <a:spLocks noGrp="1"/>
          </p:cNvSpPr>
          <p:nvPr>
            <p:ph type="title"/>
          </p:nvPr>
        </p:nvSpPr>
        <p:spPr>
          <a:xfrm>
            <a:off x="877955" y="5228552"/>
            <a:ext cx="9575801" cy="891250"/>
          </a:xfrm>
        </p:spPr>
        <p:txBody>
          <a:bodyPr/>
          <a:lstStyle/>
          <a:p>
            <a:r>
              <a:rPr lang="da-DK" dirty="0"/>
              <a:t>VELKOMMEN </a:t>
            </a:r>
            <a:br>
              <a:rPr lang="da-DK" dirty="0"/>
            </a:br>
            <a:r>
              <a:rPr lang="da-DK" dirty="0"/>
              <a:t>til nye lærere på hhx/htx/eux</a:t>
            </a:r>
          </a:p>
        </p:txBody>
      </p:sp>
    </p:spTree>
    <p:extLst>
      <p:ext uri="{BB962C8B-B14F-4D97-AF65-F5344CB8AC3E}">
        <p14:creationId xmlns:p14="http://schemas.microsoft.com/office/powerpoint/2010/main" val="6038308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E8F72-2B87-8CD4-5268-AE274316433A}"/>
              </a:ext>
            </a:extLst>
          </p:cNvPr>
          <p:cNvSpPr>
            <a:spLocks noGrp="1"/>
          </p:cNvSpPr>
          <p:nvPr>
            <p:ph type="ctrTitle"/>
          </p:nvPr>
        </p:nvSpPr>
        <p:spPr/>
        <p:txBody>
          <a:bodyPr/>
          <a:lstStyle/>
          <a:p>
            <a:r>
              <a:rPr lang="da-DK" dirty="0"/>
              <a:t>Baggrundsmateriale</a:t>
            </a:r>
          </a:p>
        </p:txBody>
      </p:sp>
    </p:spTree>
    <p:extLst>
      <p:ext uri="{BB962C8B-B14F-4D97-AF65-F5344CB8AC3E}">
        <p14:creationId xmlns:p14="http://schemas.microsoft.com/office/powerpoint/2010/main" val="225176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EC90-F996-EEEC-BCA8-631AA7EE7BE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244BA4E-F598-1AA5-BB1C-4DC5E0E1A86C}"/>
              </a:ext>
            </a:extLst>
          </p:cNvPr>
          <p:cNvSpPr>
            <a:spLocks noGrp="1"/>
          </p:cNvSpPr>
          <p:nvPr>
            <p:ph type="title"/>
          </p:nvPr>
        </p:nvSpPr>
        <p:spPr>
          <a:xfrm>
            <a:off x="838200" y="158296"/>
            <a:ext cx="10515600" cy="1325563"/>
          </a:xfrm>
        </p:spPr>
        <p:txBody>
          <a:bodyPr/>
          <a:lstStyle/>
          <a:p>
            <a:r>
              <a:rPr lang="da-DK" dirty="0"/>
              <a:t>Gymnasieskolernes Lærerforening - GL </a:t>
            </a:r>
          </a:p>
        </p:txBody>
      </p:sp>
      <p:sp>
        <p:nvSpPr>
          <p:cNvPr id="5" name="Pladsholder til indhold 2">
            <a:extLst>
              <a:ext uri="{FF2B5EF4-FFF2-40B4-BE49-F238E27FC236}">
                <a16:creationId xmlns:a16="http://schemas.microsoft.com/office/drawing/2014/main" id="{249419D4-0BDA-9A40-A80F-BF45B76D8448}"/>
              </a:ext>
            </a:extLst>
          </p:cNvPr>
          <p:cNvSpPr txBox="1">
            <a:spLocks/>
          </p:cNvSpPr>
          <p:nvPr/>
        </p:nvSpPr>
        <p:spPr>
          <a:xfrm>
            <a:off x="838200" y="1161597"/>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2400" dirty="0">
                <a:latin typeface="Calibri" panose="020F0502020204030204" pitchFamily="34" charset="0"/>
                <a:cs typeface="Calibri" panose="020F0502020204030204" pitchFamily="34" charset="0"/>
              </a:rPr>
              <a:t>GL er gymnasielærernes fagforening</a:t>
            </a:r>
          </a:p>
          <a:p>
            <a:pPr>
              <a:defRPr/>
            </a:pPr>
            <a:r>
              <a:rPr lang="da-DK" sz="2400" dirty="0">
                <a:latin typeface="Calibri" panose="020F0502020204030204" pitchFamily="34" charset="0"/>
                <a:cs typeface="Calibri" panose="020F0502020204030204" pitchFamily="34" charset="0"/>
              </a:rPr>
              <a:t>GL forhandler overenskomst og dermed de overordnede rammer for lærerens arbejdsvilkår</a:t>
            </a:r>
          </a:p>
          <a:p>
            <a:pPr>
              <a:defRPr/>
            </a:pPr>
            <a:r>
              <a:rPr lang="da-DK" sz="2400" dirty="0">
                <a:latin typeface="Calibri" panose="020F0502020204030204" pitchFamily="34" charset="0"/>
                <a:cs typeface="Calibri" panose="020F0502020204030204" pitchFamily="34" charset="0"/>
              </a:rPr>
              <a:t>GL arbejder for, at gymnasieuddannelserne er attraktive arbejdspladser</a:t>
            </a:r>
          </a:p>
          <a:p>
            <a:pPr>
              <a:defRPr/>
            </a:pPr>
            <a:r>
              <a:rPr lang="da-DK" sz="2400" dirty="0">
                <a:latin typeface="Calibri" panose="020F0502020204030204" pitchFamily="34" charset="0"/>
                <a:cs typeface="Calibri" panose="020F0502020204030204" pitchFamily="34" charset="0"/>
              </a:rPr>
              <a:t>GL arbejder for, at alle får pædagogikum</a:t>
            </a:r>
          </a:p>
          <a:p>
            <a:pPr>
              <a:defRPr/>
            </a:pPr>
            <a:r>
              <a:rPr lang="da-DK" sz="2400" dirty="0">
                <a:latin typeface="Calibri" panose="020F0502020204030204" pitchFamily="34" charset="0"/>
                <a:cs typeface="Calibri" panose="020F0502020204030204" pitchFamily="34" charset="0"/>
              </a:rPr>
              <a:t>GL arbejder for, at alle bliver fastansat</a:t>
            </a:r>
          </a:p>
          <a:p>
            <a:pPr>
              <a:defRPr/>
            </a:pPr>
            <a:r>
              <a:rPr lang="da-DK" sz="2400" dirty="0">
                <a:latin typeface="Calibri" panose="020F0502020204030204" pitchFamily="34" charset="0"/>
                <a:cs typeface="Calibri" panose="020F0502020204030204" pitchFamily="34" charset="0"/>
              </a:rPr>
              <a:t>GL arbejder for at sikre bedre mulighed for fortsat efter- og videreuddannelse</a:t>
            </a:r>
          </a:p>
          <a:p>
            <a:pPr>
              <a:defRPr/>
            </a:pPr>
            <a:r>
              <a:rPr lang="da-DK" sz="2400" dirty="0">
                <a:latin typeface="Calibri" panose="020F0502020204030204" pitchFamily="34" charset="0"/>
                <a:cs typeface="Calibri" panose="020F0502020204030204" pitchFamily="34" charset="0"/>
              </a:rPr>
              <a:t>GL er i fortløbende dialog med ministerier, politikere og andre interessenter om, hvad der skal til for at fremme et godt undervisnings- og arbejdsmiljø. Love, bekendtgørelser mv. er Folketingets ansvar og udarbejdes i ministerierne - men GL arbejder for at påvirke til gavn for sektoren</a:t>
            </a:r>
          </a:p>
          <a:p>
            <a:pPr>
              <a:defRPr/>
            </a:pPr>
            <a:r>
              <a:rPr lang="da-DK" sz="2400" dirty="0">
                <a:latin typeface="Calibri" panose="020F0502020204030204" pitchFamily="34" charset="0"/>
                <a:cs typeface="Calibri" panose="020F0502020204030204" pitchFamily="34" charset="0"/>
              </a:rPr>
              <a:t>Du får medlemsbladet ”Gymnasieskolen”. </a:t>
            </a:r>
          </a:p>
          <a:p>
            <a:endParaRPr lang="da-DK" dirty="0"/>
          </a:p>
        </p:txBody>
      </p:sp>
    </p:spTree>
    <p:extLst>
      <p:ext uri="{BB962C8B-B14F-4D97-AF65-F5344CB8AC3E}">
        <p14:creationId xmlns:p14="http://schemas.microsoft.com/office/powerpoint/2010/main" val="539706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44428-9EA4-0EDF-1455-EB8B714BC2C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55DAB81-EE72-9671-F710-46C02E417E76}"/>
              </a:ext>
            </a:extLst>
          </p:cNvPr>
          <p:cNvSpPr>
            <a:spLocks noGrp="1"/>
          </p:cNvSpPr>
          <p:nvPr>
            <p:ph type="title"/>
          </p:nvPr>
        </p:nvSpPr>
        <p:spPr/>
        <p:txBody>
          <a:bodyPr/>
          <a:lstStyle/>
          <a:p>
            <a:r>
              <a:rPr lang="da-DK" dirty="0"/>
              <a:t>Hvad gør GL bl.a. for dig - individuelt</a:t>
            </a:r>
          </a:p>
        </p:txBody>
      </p:sp>
      <p:sp>
        <p:nvSpPr>
          <p:cNvPr id="5" name="Pladsholder til indhold 2">
            <a:extLst>
              <a:ext uri="{FF2B5EF4-FFF2-40B4-BE49-F238E27FC236}">
                <a16:creationId xmlns:a16="http://schemas.microsoft.com/office/drawing/2014/main" id="{2AB5A62B-C87D-3E58-07D4-A88CBBFEB9F4}"/>
              </a:ext>
            </a:extLst>
          </p:cNvPr>
          <p:cNvSpPr txBox="1">
            <a:spLocks/>
          </p:cNvSpPr>
          <p:nvPr/>
        </p:nvSpPr>
        <p:spPr>
          <a:xfrm>
            <a:off x="838200" y="1433740"/>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2000" dirty="0"/>
              <a:t>Individuel rådgivning og assistance - </a:t>
            </a:r>
            <a:r>
              <a:rPr lang="da-DK" sz="2000" i="1" dirty="0"/>
              <a:t>Brug TR og GL’s sekretariat</a:t>
            </a:r>
          </a:p>
          <a:p>
            <a:pPr>
              <a:defRPr/>
            </a:pPr>
            <a:r>
              <a:rPr lang="da-DK" sz="2000" dirty="0"/>
              <a:t>Støtte til efteruddannelse (vigtigt for vikarer)</a:t>
            </a:r>
          </a:p>
          <a:p>
            <a:pPr>
              <a:defRPr/>
            </a:pPr>
            <a:r>
              <a:rPr lang="da-DK" sz="2000" dirty="0"/>
              <a:t>Tilskud, hvis du bliver ledig: Op til 5.000 kr./md., hvis du som fastansat bliver uforskyldt ledig</a:t>
            </a:r>
          </a:p>
          <a:p>
            <a:pPr>
              <a:defRPr/>
            </a:pPr>
            <a:r>
              <a:rPr lang="da-DK" sz="2000" dirty="0"/>
              <a:t>Karriererådgivning mv. – enten fordi du vil blive klarere på dine jobmuligheder og fremtidsdrømme, eller hvis du bliver afskediget. Tilbuddet gælder også for vikarer</a:t>
            </a:r>
          </a:p>
          <a:p>
            <a:pPr>
              <a:defRPr/>
            </a:pPr>
            <a:r>
              <a:rPr lang="da-DK" sz="2000" dirty="0"/>
              <a:t>Socialrådgiver </a:t>
            </a:r>
          </a:p>
          <a:p>
            <a:pPr>
              <a:defRPr/>
            </a:pPr>
            <a:r>
              <a:rPr lang="da-DK" sz="2000"/>
              <a:t>Etc.</a:t>
            </a:r>
          </a:p>
          <a:p>
            <a:pPr marL="0" indent="0">
              <a:buNone/>
              <a:defRPr/>
            </a:pPr>
            <a:endParaRPr lang="da-DK" sz="2000" dirty="0"/>
          </a:p>
          <a:p>
            <a:pPr marL="384175" indent="-384175">
              <a:buNone/>
              <a:defRPr/>
            </a:pPr>
            <a:r>
              <a:rPr lang="da-DK" sz="2000" dirty="0">
                <a:solidFill>
                  <a:srgbClr val="003764"/>
                </a:solidFill>
                <a:cs typeface="Tahoma" pitchFamily="34" charset="0"/>
              </a:rPr>
              <a:t>Øvrige medlemstilbud</a:t>
            </a:r>
          </a:p>
          <a:p>
            <a:pPr marL="384175" indent="-384175">
              <a:defRPr/>
            </a:pPr>
            <a:r>
              <a:rPr lang="da-DK" sz="2000" dirty="0"/>
              <a:t>Attraktive forsikringer – Lærerstandens Brandforsikring vinder i mange test af forsikringer</a:t>
            </a:r>
          </a:p>
          <a:p>
            <a:pPr marL="384175" indent="-384175">
              <a:defRPr/>
            </a:pPr>
            <a:r>
              <a:rPr lang="da-DK" sz="2000" dirty="0"/>
              <a:t>Bank med høj rente på lønkontoen, kreditkort mv.  - Lån &amp; Spar har særlige goder for gymnasielærere</a:t>
            </a:r>
          </a:p>
          <a:p>
            <a:pPr marL="384175" indent="-384175">
              <a:defRPr/>
            </a:pPr>
            <a:r>
              <a:rPr lang="da-DK" sz="2000" dirty="0"/>
              <a:t>Indkøbsforeninger</a:t>
            </a:r>
          </a:p>
          <a:p>
            <a:pPr marL="384175" indent="-384175">
              <a:defRPr/>
            </a:pPr>
            <a:r>
              <a:rPr lang="da-DK" sz="2000" dirty="0"/>
              <a:t>Gratis adgang på Arbejdermuseet mv. </a:t>
            </a:r>
          </a:p>
          <a:p>
            <a:pPr marL="0" indent="0">
              <a:buNone/>
            </a:pPr>
            <a:endParaRPr lang="da-DK" dirty="0"/>
          </a:p>
        </p:txBody>
      </p:sp>
    </p:spTree>
    <p:extLst>
      <p:ext uri="{BB962C8B-B14F-4D97-AF65-F5344CB8AC3E}">
        <p14:creationId xmlns:p14="http://schemas.microsoft.com/office/powerpoint/2010/main" val="55746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122FE6-AA38-5C81-5939-0B2527D7418D}"/>
              </a:ext>
            </a:extLst>
          </p:cNvPr>
          <p:cNvSpPr>
            <a:spLocks noGrp="1"/>
          </p:cNvSpPr>
          <p:nvPr>
            <p:ph type="title"/>
          </p:nvPr>
        </p:nvSpPr>
        <p:spPr>
          <a:xfrm>
            <a:off x="838200" y="365125"/>
            <a:ext cx="10515600" cy="1325563"/>
          </a:xfrm>
        </p:spPr>
        <p:txBody>
          <a:bodyPr anchor="ctr">
            <a:normAutofit/>
          </a:bodyPr>
          <a:lstStyle/>
          <a:p>
            <a:r>
              <a:rPr lang="da-DK" dirty="0"/>
              <a:t>Jeg er din tillidsrepræsentant</a:t>
            </a:r>
            <a:br>
              <a:rPr lang="da-DK" dirty="0"/>
            </a:br>
            <a:endParaRPr lang="da-DK" dirty="0"/>
          </a:p>
        </p:txBody>
      </p:sp>
      <p:sp>
        <p:nvSpPr>
          <p:cNvPr id="5" name="Pladsholder til indhold 2">
            <a:extLst>
              <a:ext uri="{FF2B5EF4-FFF2-40B4-BE49-F238E27FC236}">
                <a16:creationId xmlns:a16="http://schemas.microsoft.com/office/drawing/2014/main" id="{7C81C9E5-453D-97FF-123A-EA8510308432}"/>
              </a:ext>
            </a:extLst>
          </p:cNvPr>
          <p:cNvSpPr txBox="1">
            <a:spLocks/>
          </p:cNvSpPr>
          <p:nvPr/>
        </p:nvSpPr>
        <p:spPr>
          <a:xfrm>
            <a:off x="838200" y="1690688"/>
            <a:ext cx="6335486" cy="435254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da-DK" sz="2400" kern="1200" dirty="0">
                <a:solidFill>
                  <a:schemeClr val="accent1">
                    <a:lumMod val="75000"/>
                  </a:schemeClr>
                </a:solidFill>
              </a:rPr>
              <a:t>TR er GL’s </a:t>
            </a:r>
            <a:r>
              <a:rPr lang="en-US" altLang="da-DK" sz="2400" kern="1200" err="1">
                <a:solidFill>
                  <a:schemeClr val="accent1">
                    <a:lumMod val="75000"/>
                  </a:schemeClr>
                </a:solidFill>
              </a:rPr>
              <a:t>lokale</a:t>
            </a:r>
            <a:r>
              <a:rPr lang="en-US" altLang="da-DK" sz="2400" kern="1200" dirty="0">
                <a:solidFill>
                  <a:schemeClr val="accent1">
                    <a:lumMod val="75000"/>
                  </a:schemeClr>
                </a:solidFill>
              </a:rPr>
              <a:t> </a:t>
            </a:r>
            <a:r>
              <a:rPr lang="en-US" altLang="da-DK" sz="2400" kern="1200" err="1">
                <a:solidFill>
                  <a:schemeClr val="accent1">
                    <a:lumMod val="75000"/>
                  </a:schemeClr>
                </a:solidFill>
              </a:rPr>
              <a:t>repræsentant</a:t>
            </a:r>
            <a:endParaRPr lang="en-US" altLang="da-DK" sz="2400" kern="1200">
              <a:solidFill>
                <a:schemeClr val="accent1">
                  <a:lumMod val="75000"/>
                </a:schemeClr>
              </a:solidFill>
            </a:endParaRPr>
          </a:p>
          <a:p>
            <a:pPr marL="0"/>
            <a:r>
              <a:rPr lang="en-US" altLang="da-DK" sz="2400" kern="1200" err="1">
                <a:solidFill>
                  <a:schemeClr val="accent1">
                    <a:lumMod val="75000"/>
                  </a:schemeClr>
                </a:solidFill>
              </a:rPr>
              <a:t>Styrken</a:t>
            </a:r>
            <a:r>
              <a:rPr lang="en-US" altLang="da-DK" sz="2400" kern="1200" dirty="0">
                <a:solidFill>
                  <a:schemeClr val="accent1">
                    <a:lumMod val="75000"/>
                  </a:schemeClr>
                </a:solidFill>
              </a:rPr>
              <a:t> ligger </a:t>
            </a:r>
            <a:r>
              <a:rPr lang="en-US" altLang="da-DK" sz="2400" kern="1200" err="1">
                <a:solidFill>
                  <a:schemeClr val="accent1">
                    <a:lumMod val="75000"/>
                  </a:schemeClr>
                </a:solidFill>
              </a:rPr>
              <a:t>i</a:t>
            </a:r>
            <a:r>
              <a:rPr lang="en-US" altLang="da-DK" sz="2400" kern="1200" dirty="0">
                <a:solidFill>
                  <a:schemeClr val="accent1">
                    <a:lumMod val="75000"/>
                  </a:schemeClr>
                </a:solidFill>
              </a:rPr>
              <a:t> </a:t>
            </a:r>
            <a:r>
              <a:rPr lang="en-US" altLang="da-DK" sz="2400" kern="1200" err="1">
                <a:solidFill>
                  <a:schemeClr val="accent1">
                    <a:lumMod val="75000"/>
                  </a:schemeClr>
                </a:solidFill>
              </a:rPr>
              <a:t>lærerkollegiet</a:t>
            </a:r>
            <a:r>
              <a:rPr lang="en-US" altLang="da-DK" sz="2400" kern="1200" dirty="0">
                <a:solidFill>
                  <a:schemeClr val="accent1">
                    <a:lumMod val="75000"/>
                  </a:schemeClr>
                </a:solidFill>
              </a:rPr>
              <a:t> – det er </a:t>
            </a:r>
            <a:r>
              <a:rPr lang="en-US" altLang="da-DK" sz="2400" kern="1200" err="1">
                <a:solidFill>
                  <a:schemeClr val="accent1">
                    <a:lumMod val="75000"/>
                  </a:schemeClr>
                </a:solidFill>
              </a:rPr>
              <a:t>sammen</a:t>
            </a:r>
            <a:r>
              <a:rPr lang="en-US" altLang="da-DK" sz="2400" kern="1200" dirty="0">
                <a:solidFill>
                  <a:schemeClr val="accent1">
                    <a:lumMod val="75000"/>
                  </a:schemeClr>
                </a:solidFill>
              </a:rPr>
              <a:t> vi er </a:t>
            </a:r>
            <a:r>
              <a:rPr lang="en-US" altLang="da-DK" sz="2400" kern="1200" err="1">
                <a:solidFill>
                  <a:schemeClr val="accent1">
                    <a:lumMod val="75000"/>
                  </a:schemeClr>
                </a:solidFill>
              </a:rPr>
              <a:t>stærke</a:t>
            </a:r>
            <a:endParaRPr lang="en-US" altLang="da-DK" sz="2400" kern="1200">
              <a:solidFill>
                <a:schemeClr val="accent1">
                  <a:lumMod val="75000"/>
                </a:schemeClr>
              </a:solidFill>
            </a:endParaRPr>
          </a:p>
          <a:p>
            <a:pPr marL="0"/>
            <a:r>
              <a:rPr lang="en-US" altLang="da-DK" sz="2400" kern="1200" dirty="0">
                <a:solidFill>
                  <a:schemeClr val="accent1">
                    <a:lumMod val="75000"/>
                  </a:schemeClr>
                </a:solidFill>
              </a:rPr>
              <a:t>TR </a:t>
            </a:r>
            <a:r>
              <a:rPr lang="en-US" altLang="da-DK" sz="2400" kern="1200" err="1">
                <a:solidFill>
                  <a:schemeClr val="accent1">
                    <a:lumMod val="75000"/>
                  </a:schemeClr>
                </a:solidFill>
              </a:rPr>
              <a:t>støtter</a:t>
            </a:r>
            <a:r>
              <a:rPr lang="en-US" altLang="da-DK" sz="2400" kern="1200" dirty="0">
                <a:solidFill>
                  <a:schemeClr val="accent1">
                    <a:lumMod val="75000"/>
                  </a:schemeClr>
                </a:solidFill>
              </a:rPr>
              <a:t> op om det </a:t>
            </a:r>
            <a:r>
              <a:rPr lang="en-US" altLang="da-DK" sz="2400" kern="1200" err="1">
                <a:solidFill>
                  <a:schemeClr val="accent1">
                    <a:lumMod val="75000"/>
                  </a:schemeClr>
                </a:solidFill>
              </a:rPr>
              <a:t>enkelte</a:t>
            </a:r>
            <a:r>
              <a:rPr lang="en-US" altLang="da-DK" sz="2400" kern="1200" dirty="0">
                <a:solidFill>
                  <a:schemeClr val="accent1">
                    <a:lumMod val="75000"/>
                  </a:schemeClr>
                </a:solidFill>
              </a:rPr>
              <a:t> </a:t>
            </a:r>
            <a:r>
              <a:rPr lang="en-US" altLang="da-DK" sz="2400" kern="1200" err="1">
                <a:solidFill>
                  <a:schemeClr val="accent1">
                    <a:lumMod val="75000"/>
                  </a:schemeClr>
                </a:solidFill>
              </a:rPr>
              <a:t>medlem</a:t>
            </a:r>
            <a:r>
              <a:rPr lang="en-US" altLang="da-DK" sz="2400" kern="1200" dirty="0">
                <a:solidFill>
                  <a:schemeClr val="accent1">
                    <a:lumMod val="75000"/>
                  </a:schemeClr>
                </a:solidFill>
              </a:rPr>
              <a:t> </a:t>
            </a:r>
            <a:r>
              <a:rPr lang="en-US" altLang="da-DK" sz="2400" kern="1200" err="1">
                <a:solidFill>
                  <a:schemeClr val="accent1">
                    <a:lumMod val="75000"/>
                  </a:schemeClr>
                </a:solidFill>
              </a:rPr>
              <a:t>efter</a:t>
            </a:r>
            <a:r>
              <a:rPr lang="en-US" altLang="da-DK" sz="2400" kern="1200" dirty="0">
                <a:solidFill>
                  <a:schemeClr val="accent1">
                    <a:lumMod val="75000"/>
                  </a:schemeClr>
                </a:solidFill>
              </a:rPr>
              <a:t> </a:t>
            </a:r>
            <a:r>
              <a:rPr lang="en-US" altLang="da-DK" sz="2400" kern="1200" err="1">
                <a:solidFill>
                  <a:schemeClr val="accent1">
                    <a:lumMod val="75000"/>
                  </a:schemeClr>
                </a:solidFill>
              </a:rPr>
              <a:t>behov</a:t>
            </a:r>
            <a:endParaRPr lang="en-US" altLang="da-DK" sz="2400" kern="1200">
              <a:solidFill>
                <a:schemeClr val="accent1">
                  <a:lumMod val="75000"/>
                </a:schemeClr>
              </a:solidFill>
            </a:endParaRPr>
          </a:p>
          <a:p>
            <a:pPr marL="0"/>
            <a:r>
              <a:rPr lang="en-US" altLang="da-DK" sz="2400" kern="1200" dirty="0">
                <a:solidFill>
                  <a:schemeClr val="accent1">
                    <a:lumMod val="75000"/>
                  </a:schemeClr>
                </a:solidFill>
              </a:rPr>
              <a:t>Jeg </a:t>
            </a:r>
            <a:r>
              <a:rPr lang="en-US" altLang="da-DK" sz="2400" kern="1200" err="1">
                <a:solidFill>
                  <a:schemeClr val="accent1">
                    <a:lumMod val="75000"/>
                  </a:schemeClr>
                </a:solidFill>
              </a:rPr>
              <a:t>tjekker</a:t>
            </a:r>
            <a:r>
              <a:rPr lang="en-US" altLang="da-DK" sz="2400" kern="1200" dirty="0">
                <a:solidFill>
                  <a:schemeClr val="accent1">
                    <a:lumMod val="75000"/>
                  </a:schemeClr>
                </a:solidFill>
              </a:rPr>
              <a:t> gerne </a:t>
            </a:r>
            <a:r>
              <a:rPr lang="en-US" altLang="da-DK" sz="2400" kern="1200" err="1">
                <a:solidFill>
                  <a:schemeClr val="accent1">
                    <a:lumMod val="75000"/>
                  </a:schemeClr>
                </a:solidFill>
              </a:rPr>
              <a:t>dit</a:t>
            </a:r>
            <a:r>
              <a:rPr lang="en-US" altLang="da-DK" sz="2400" kern="1200" dirty="0">
                <a:solidFill>
                  <a:schemeClr val="accent1">
                    <a:lumMod val="75000"/>
                  </a:schemeClr>
                </a:solidFill>
              </a:rPr>
              <a:t> </a:t>
            </a:r>
            <a:r>
              <a:rPr lang="en-US" altLang="da-DK" sz="2400" kern="1200" err="1">
                <a:solidFill>
                  <a:schemeClr val="accent1">
                    <a:lumMod val="75000"/>
                  </a:schemeClr>
                </a:solidFill>
              </a:rPr>
              <a:t>ansættelsesbrev</a:t>
            </a:r>
            <a:r>
              <a:rPr lang="en-US" altLang="da-DK" sz="2400" kern="1200" dirty="0">
                <a:solidFill>
                  <a:schemeClr val="accent1">
                    <a:lumMod val="75000"/>
                  </a:schemeClr>
                </a:solidFill>
              </a:rPr>
              <a:t> </a:t>
            </a:r>
            <a:r>
              <a:rPr lang="en-US" altLang="da-DK" sz="2400" kern="1200" err="1">
                <a:solidFill>
                  <a:schemeClr val="accent1">
                    <a:lumMod val="75000"/>
                  </a:schemeClr>
                </a:solidFill>
              </a:rPr>
              <a:t>og</a:t>
            </a:r>
            <a:r>
              <a:rPr lang="en-US" altLang="da-DK" sz="2400" kern="1200" dirty="0">
                <a:solidFill>
                  <a:schemeClr val="accent1">
                    <a:lumMod val="75000"/>
                  </a:schemeClr>
                </a:solidFill>
              </a:rPr>
              <a:t> din </a:t>
            </a:r>
            <a:r>
              <a:rPr lang="en-US" altLang="da-DK" sz="2400" kern="1200" err="1">
                <a:solidFill>
                  <a:schemeClr val="accent1">
                    <a:lumMod val="75000"/>
                  </a:schemeClr>
                </a:solidFill>
              </a:rPr>
              <a:t>anciennitetsberegning</a:t>
            </a:r>
            <a:r>
              <a:rPr lang="en-US" altLang="da-DK" sz="2400" kern="1200" dirty="0">
                <a:solidFill>
                  <a:schemeClr val="accent1">
                    <a:lumMod val="75000"/>
                  </a:schemeClr>
                </a:solidFill>
              </a:rPr>
              <a:t>, </a:t>
            </a:r>
            <a:r>
              <a:rPr lang="en-US" altLang="da-DK" sz="2400" kern="1200" err="1">
                <a:solidFill>
                  <a:schemeClr val="accent1">
                    <a:lumMod val="75000"/>
                  </a:schemeClr>
                </a:solidFill>
              </a:rPr>
              <a:t>hvis</a:t>
            </a:r>
            <a:r>
              <a:rPr lang="en-US" altLang="da-DK" sz="2400" kern="1200" dirty="0">
                <a:solidFill>
                  <a:schemeClr val="accent1">
                    <a:lumMod val="75000"/>
                  </a:schemeClr>
                </a:solidFill>
              </a:rPr>
              <a:t> du </a:t>
            </a:r>
            <a:r>
              <a:rPr lang="en-US" altLang="da-DK" sz="2400" kern="1200" err="1">
                <a:solidFill>
                  <a:schemeClr val="accent1">
                    <a:lumMod val="75000"/>
                  </a:schemeClr>
                </a:solidFill>
              </a:rPr>
              <a:t>ønsker</a:t>
            </a:r>
            <a:r>
              <a:rPr lang="en-US" altLang="da-DK" sz="2400" kern="1200" dirty="0">
                <a:solidFill>
                  <a:schemeClr val="accent1">
                    <a:lumMod val="75000"/>
                  </a:schemeClr>
                </a:solidFill>
              </a:rPr>
              <a:t> det</a:t>
            </a:r>
          </a:p>
          <a:p>
            <a:pPr marL="0"/>
            <a:endParaRPr lang="en-US" kern="1200" dirty="0">
              <a:solidFill>
                <a:schemeClr val="accent1">
                  <a:lumMod val="75000"/>
                </a:schemeClr>
              </a:solidFill>
            </a:endParaRPr>
          </a:p>
        </p:txBody>
      </p:sp>
      <p:pic>
        <p:nvPicPr>
          <p:cNvPr id="2" name="Picture 2">
            <a:extLst>
              <a:ext uri="{FF2B5EF4-FFF2-40B4-BE49-F238E27FC236}">
                <a16:creationId xmlns:a16="http://schemas.microsoft.com/office/drawing/2014/main" id="{15989900-145B-F8EC-D61E-B261F9C87A24}"/>
              </a:ext>
            </a:extLst>
          </p:cNvPr>
          <p:cNvPicPr>
            <a:picLocks noChangeAspect="1" noChangeArrowheads="1"/>
          </p:cNvPicPr>
          <p:nvPr/>
        </p:nvPicPr>
        <p:blipFill>
          <a:blip r:embed="rId2"/>
          <a:srcRect l="44984" t="-46" r="8448" b="46"/>
          <a:stretch/>
        </p:blipFill>
        <p:spPr bwMode="auto">
          <a:xfrm>
            <a:off x="7482793" y="1690688"/>
            <a:ext cx="3040379" cy="4352544"/>
          </a:xfrm>
          <a:prstGeom prst="rect">
            <a:avLst/>
          </a:prstGeom>
          <a:noFill/>
          <a:ln>
            <a:noFill/>
          </a:ln>
          <a:effectLst>
            <a:outerShdw blurRad="292100" dist="139700" dir="2700000" algn="tl" rotWithShape="0">
              <a:srgbClr val="333333">
                <a:alpha val="65000"/>
              </a:srgbClr>
            </a:outerShdw>
          </a:effectLst>
        </p:spPr>
      </p:pic>
      <p:sp>
        <p:nvSpPr>
          <p:cNvPr id="10" name="Tekstfelt 9">
            <a:extLst>
              <a:ext uri="{FF2B5EF4-FFF2-40B4-BE49-F238E27FC236}">
                <a16:creationId xmlns:a16="http://schemas.microsoft.com/office/drawing/2014/main" id="{97132F1D-78FB-0607-30D2-6198059C48C4}"/>
              </a:ext>
            </a:extLst>
          </p:cNvPr>
          <p:cNvSpPr txBox="1"/>
          <p:nvPr/>
        </p:nvSpPr>
        <p:spPr>
          <a:xfrm>
            <a:off x="838200" y="5673900"/>
            <a:ext cx="6286500" cy="369332"/>
          </a:xfrm>
          <a:prstGeom prst="rect">
            <a:avLst/>
          </a:prstGeom>
          <a:noFill/>
        </p:spPr>
        <p:txBody>
          <a:bodyPr wrap="square">
            <a:spAutoFit/>
          </a:bodyPr>
          <a:lstStyle/>
          <a:p>
            <a:pPr>
              <a:defRPr/>
            </a:pPr>
            <a:r>
              <a:rPr lang="da-DK" sz="1800" b="0" i="1" dirty="0">
                <a:solidFill>
                  <a:schemeClr val="tx1">
                    <a:lumMod val="50000"/>
                    <a:lumOff val="50000"/>
                  </a:schemeClr>
                </a:solidFill>
                <a:latin typeface="Calibri" pitchFamily="34" charset="0"/>
              </a:rPr>
              <a:t>TR har et tæt samarbejde med GL’s sekretariat</a:t>
            </a:r>
          </a:p>
        </p:txBody>
      </p:sp>
    </p:spTree>
    <p:extLst>
      <p:ext uri="{BB962C8B-B14F-4D97-AF65-F5344CB8AC3E}">
        <p14:creationId xmlns:p14="http://schemas.microsoft.com/office/powerpoint/2010/main" val="373911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2942-DA3D-303F-5B66-56B0A408AD3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3FCBD1A-AC33-E0DF-4929-77A88BE13A6B}"/>
              </a:ext>
            </a:extLst>
          </p:cNvPr>
          <p:cNvSpPr>
            <a:spLocks noGrp="1"/>
          </p:cNvSpPr>
          <p:nvPr>
            <p:ph type="title"/>
          </p:nvPr>
        </p:nvSpPr>
        <p:spPr>
          <a:xfrm>
            <a:off x="838200" y="174811"/>
            <a:ext cx="10515600" cy="1325563"/>
          </a:xfrm>
        </p:spPr>
        <p:txBody>
          <a:bodyPr/>
          <a:lstStyle/>
          <a:p>
            <a:r>
              <a:rPr lang="da-DK" dirty="0"/>
              <a:t>GL arbejder for</a:t>
            </a:r>
          </a:p>
        </p:txBody>
      </p:sp>
      <p:sp>
        <p:nvSpPr>
          <p:cNvPr id="5" name="Pladsholder til indhold 2">
            <a:extLst>
              <a:ext uri="{FF2B5EF4-FFF2-40B4-BE49-F238E27FC236}">
                <a16:creationId xmlns:a16="http://schemas.microsoft.com/office/drawing/2014/main" id="{221FC8EF-9828-E919-0A4A-837ABEA1B43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p>
        </p:txBody>
      </p:sp>
      <p:pic>
        <p:nvPicPr>
          <p:cNvPr id="2" name="Picture 2">
            <a:extLst>
              <a:ext uri="{FF2B5EF4-FFF2-40B4-BE49-F238E27FC236}">
                <a16:creationId xmlns:a16="http://schemas.microsoft.com/office/drawing/2014/main" id="{2641571F-0512-909A-9C79-4B04D7134B47}"/>
              </a:ext>
            </a:extLst>
          </p:cNvPr>
          <p:cNvPicPr>
            <a:picLocks noChangeAspect="1" noChangeArrowheads="1"/>
          </p:cNvPicPr>
          <p:nvPr/>
        </p:nvPicPr>
        <p:blipFill rotWithShape="1">
          <a:blip r:embed="rId2"/>
          <a:srcRect t="8909" b="22339"/>
          <a:stretch/>
        </p:blipFill>
        <p:spPr bwMode="auto">
          <a:xfrm>
            <a:off x="1881960" y="1632965"/>
            <a:ext cx="389989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boks 4">
            <a:extLst>
              <a:ext uri="{FF2B5EF4-FFF2-40B4-BE49-F238E27FC236}">
                <a16:creationId xmlns:a16="http://schemas.microsoft.com/office/drawing/2014/main" id="{7389FD6E-45FD-7E33-2F07-29FF26A5033C}"/>
              </a:ext>
            </a:extLst>
          </p:cNvPr>
          <p:cNvSpPr txBox="1">
            <a:spLocks noChangeArrowheads="1"/>
          </p:cNvSpPr>
          <p:nvPr/>
        </p:nvSpPr>
        <p:spPr bwMode="auto">
          <a:xfrm>
            <a:off x="1863810" y="3420491"/>
            <a:ext cx="392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dirty="0">
                <a:solidFill>
                  <a:srgbClr val="003366"/>
                </a:solidFill>
                <a:latin typeface="Calibri" panose="020F0502020204030204" pitchFamily="34" charset="0"/>
              </a:rPr>
              <a:t>at virke til gavn for uddannelser på det gymnasiale niveau</a:t>
            </a:r>
          </a:p>
        </p:txBody>
      </p:sp>
      <p:pic>
        <p:nvPicPr>
          <p:cNvPr id="6" name="Picture 4">
            <a:extLst>
              <a:ext uri="{FF2B5EF4-FFF2-40B4-BE49-F238E27FC236}">
                <a16:creationId xmlns:a16="http://schemas.microsoft.com/office/drawing/2014/main" id="{839E06F1-FC9D-88CC-00E7-F8760379F6EE}"/>
              </a:ext>
            </a:extLst>
          </p:cNvPr>
          <p:cNvPicPr>
            <a:picLocks noChangeAspect="1" noChangeArrowheads="1"/>
          </p:cNvPicPr>
          <p:nvPr/>
        </p:nvPicPr>
        <p:blipFill rotWithShape="1">
          <a:blip r:embed="rId3"/>
          <a:srcRect l="-644" t="1331" r="644" b="29877"/>
          <a:stretch/>
        </p:blipFill>
        <p:spPr bwMode="auto">
          <a:xfrm>
            <a:off x="5937333" y="1632965"/>
            <a:ext cx="3899891"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boks 7">
            <a:extLst>
              <a:ext uri="{FF2B5EF4-FFF2-40B4-BE49-F238E27FC236}">
                <a16:creationId xmlns:a16="http://schemas.microsoft.com/office/drawing/2014/main" id="{A094C30C-CF5E-6326-8E79-8FB501699F87}"/>
              </a:ext>
            </a:extLst>
          </p:cNvPr>
          <p:cNvSpPr txBox="1">
            <a:spLocks noChangeArrowheads="1"/>
          </p:cNvSpPr>
          <p:nvPr/>
        </p:nvSpPr>
        <p:spPr bwMode="auto">
          <a:xfrm>
            <a:off x="5923047" y="3420490"/>
            <a:ext cx="392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dirty="0">
                <a:solidFill>
                  <a:srgbClr val="003366"/>
                </a:solidFill>
                <a:latin typeface="Calibri" panose="020F0502020204030204" pitchFamily="34" charset="0"/>
              </a:rPr>
              <a:t>Medlemmernes arbejdsforhold</a:t>
            </a:r>
          </a:p>
        </p:txBody>
      </p:sp>
      <p:pic>
        <p:nvPicPr>
          <p:cNvPr id="8" name="Picture 8">
            <a:extLst>
              <a:ext uri="{FF2B5EF4-FFF2-40B4-BE49-F238E27FC236}">
                <a16:creationId xmlns:a16="http://schemas.microsoft.com/office/drawing/2014/main" id="{A1E5F3EE-B8BF-2C02-23AF-3C2CEF63B11B}"/>
              </a:ext>
            </a:extLst>
          </p:cNvPr>
          <p:cNvPicPr>
            <a:picLocks noChangeAspect="1" noChangeArrowheads="1"/>
          </p:cNvPicPr>
          <p:nvPr/>
        </p:nvPicPr>
        <p:blipFill rotWithShape="1">
          <a:blip r:embed="rId4"/>
          <a:srcRect l="194" t="8801" r="-194" b="22351"/>
          <a:stretch/>
        </p:blipFill>
        <p:spPr bwMode="auto">
          <a:xfrm>
            <a:off x="1885631" y="4365798"/>
            <a:ext cx="38925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boks 9">
            <a:extLst>
              <a:ext uri="{FF2B5EF4-FFF2-40B4-BE49-F238E27FC236}">
                <a16:creationId xmlns:a16="http://schemas.microsoft.com/office/drawing/2014/main" id="{297ED4C6-2574-B762-DEC2-7B1DC4CAF654}"/>
              </a:ext>
            </a:extLst>
          </p:cNvPr>
          <p:cNvSpPr txBox="1">
            <a:spLocks noChangeArrowheads="1"/>
          </p:cNvSpPr>
          <p:nvPr/>
        </p:nvSpPr>
        <p:spPr bwMode="auto">
          <a:xfrm>
            <a:off x="1863810" y="6081140"/>
            <a:ext cx="392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a:solidFill>
                  <a:srgbClr val="003366"/>
                </a:solidFill>
                <a:latin typeface="Calibri" panose="020F0502020204030204" pitchFamily="34" charset="0"/>
              </a:rPr>
              <a:t>Godt undervisnings- og arbejdsmiljø</a:t>
            </a:r>
          </a:p>
        </p:txBody>
      </p:sp>
      <p:pic>
        <p:nvPicPr>
          <p:cNvPr id="10" name="Picture 12">
            <a:extLst>
              <a:ext uri="{FF2B5EF4-FFF2-40B4-BE49-F238E27FC236}">
                <a16:creationId xmlns:a16="http://schemas.microsoft.com/office/drawing/2014/main" id="{DC794538-05F7-604A-1D6C-803B96907C0A}"/>
              </a:ext>
            </a:extLst>
          </p:cNvPr>
          <p:cNvPicPr>
            <a:picLocks noChangeAspect="1" noChangeArrowheads="1"/>
          </p:cNvPicPr>
          <p:nvPr/>
        </p:nvPicPr>
        <p:blipFill>
          <a:blip r:embed="rId5"/>
          <a:srcRect t="15314" b="15314"/>
          <a:stretch/>
        </p:blipFill>
        <p:spPr bwMode="auto">
          <a:xfrm>
            <a:off x="5948791" y="4359447"/>
            <a:ext cx="3892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boks 13">
            <a:extLst>
              <a:ext uri="{FF2B5EF4-FFF2-40B4-BE49-F238E27FC236}">
                <a16:creationId xmlns:a16="http://schemas.microsoft.com/office/drawing/2014/main" id="{85274EF3-4FDC-55B2-0C20-F15F59A0C217}"/>
              </a:ext>
            </a:extLst>
          </p:cNvPr>
          <p:cNvSpPr txBox="1">
            <a:spLocks noChangeArrowheads="1"/>
          </p:cNvSpPr>
          <p:nvPr/>
        </p:nvSpPr>
        <p:spPr bwMode="auto">
          <a:xfrm>
            <a:off x="5893101" y="6108329"/>
            <a:ext cx="392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DC0000"/>
                </a:solidFill>
                <a:latin typeface="SignaNormal-Light" pitchFamily="2" charset="0"/>
              </a:defRPr>
            </a:lvl1pPr>
            <a:lvl2pPr marL="742950" indent="-285750" eaLnBrk="0" hangingPunct="0">
              <a:defRPr sz="2400" b="1">
                <a:solidFill>
                  <a:srgbClr val="DC0000"/>
                </a:solidFill>
                <a:latin typeface="SignaNormal-Light" pitchFamily="2" charset="0"/>
              </a:defRPr>
            </a:lvl2pPr>
            <a:lvl3pPr marL="1143000" indent="-228600" eaLnBrk="0" hangingPunct="0">
              <a:defRPr sz="2400" b="1">
                <a:solidFill>
                  <a:srgbClr val="DC0000"/>
                </a:solidFill>
                <a:latin typeface="SignaNormal-Light" pitchFamily="2" charset="0"/>
              </a:defRPr>
            </a:lvl3pPr>
            <a:lvl4pPr marL="1600200" indent="-228600" eaLnBrk="0" hangingPunct="0">
              <a:defRPr sz="2400" b="1">
                <a:solidFill>
                  <a:srgbClr val="DC0000"/>
                </a:solidFill>
                <a:latin typeface="SignaNormal-Light" pitchFamily="2" charset="0"/>
              </a:defRPr>
            </a:lvl4pPr>
            <a:lvl5pPr marL="2057400" indent="-228600" eaLnBrk="0" hangingPunct="0">
              <a:defRPr sz="2400" b="1">
                <a:solidFill>
                  <a:srgbClr val="DC0000"/>
                </a:solidFill>
                <a:latin typeface="SignaNormal-Light" pitchFamily="2" charset="0"/>
              </a:defRPr>
            </a:lvl5pPr>
            <a:lvl6pPr marL="2514600" indent="-228600" eaLnBrk="0" fontAlgn="base" hangingPunct="0">
              <a:spcBef>
                <a:spcPct val="0"/>
              </a:spcBef>
              <a:spcAft>
                <a:spcPct val="0"/>
              </a:spcAft>
              <a:defRPr sz="2400" b="1">
                <a:solidFill>
                  <a:srgbClr val="DC0000"/>
                </a:solidFill>
                <a:latin typeface="SignaNormal-Light" pitchFamily="2" charset="0"/>
              </a:defRPr>
            </a:lvl6pPr>
            <a:lvl7pPr marL="2971800" indent="-228600" eaLnBrk="0" fontAlgn="base" hangingPunct="0">
              <a:spcBef>
                <a:spcPct val="0"/>
              </a:spcBef>
              <a:spcAft>
                <a:spcPct val="0"/>
              </a:spcAft>
              <a:defRPr sz="2400" b="1">
                <a:solidFill>
                  <a:srgbClr val="DC0000"/>
                </a:solidFill>
                <a:latin typeface="SignaNormal-Light" pitchFamily="2" charset="0"/>
              </a:defRPr>
            </a:lvl7pPr>
            <a:lvl8pPr marL="3429000" indent="-228600" eaLnBrk="0" fontAlgn="base" hangingPunct="0">
              <a:spcBef>
                <a:spcPct val="0"/>
              </a:spcBef>
              <a:spcAft>
                <a:spcPct val="0"/>
              </a:spcAft>
              <a:defRPr sz="2400" b="1">
                <a:solidFill>
                  <a:srgbClr val="DC0000"/>
                </a:solidFill>
                <a:latin typeface="SignaNormal-Light" pitchFamily="2" charset="0"/>
              </a:defRPr>
            </a:lvl8pPr>
            <a:lvl9pPr marL="3886200" indent="-228600" eaLnBrk="0" fontAlgn="base" hangingPunct="0">
              <a:spcBef>
                <a:spcPct val="0"/>
              </a:spcBef>
              <a:spcAft>
                <a:spcPct val="0"/>
              </a:spcAft>
              <a:defRPr sz="2400" b="1">
                <a:solidFill>
                  <a:srgbClr val="DC0000"/>
                </a:solidFill>
                <a:latin typeface="SignaNormal-Light" pitchFamily="2" charset="0"/>
              </a:defRPr>
            </a:lvl9pPr>
          </a:lstStyle>
          <a:p>
            <a:pPr eaLnBrk="1" hangingPunct="1"/>
            <a:r>
              <a:rPr lang="da-DK" altLang="da-DK" sz="2000" b="0" dirty="0">
                <a:solidFill>
                  <a:srgbClr val="003366"/>
                </a:solidFill>
                <a:latin typeface="Calibri" panose="020F0502020204030204" pitchFamily="34" charset="0"/>
              </a:rPr>
              <a:t>At være gymnasielærernes professionelle sparring</a:t>
            </a:r>
          </a:p>
        </p:txBody>
      </p:sp>
      <p:sp>
        <p:nvSpPr>
          <p:cNvPr id="12" name="Tekstboks 11">
            <a:extLst>
              <a:ext uri="{FF2B5EF4-FFF2-40B4-BE49-F238E27FC236}">
                <a16:creationId xmlns:a16="http://schemas.microsoft.com/office/drawing/2014/main" id="{AE5DAA7F-3889-C6E1-375E-243BE8E05E06}"/>
              </a:ext>
            </a:extLst>
          </p:cNvPr>
          <p:cNvSpPr txBox="1"/>
          <p:nvPr/>
        </p:nvSpPr>
        <p:spPr>
          <a:xfrm>
            <a:off x="1884791" y="3411711"/>
            <a:ext cx="7956550" cy="954087"/>
          </a:xfrm>
          <a:prstGeom prst="rect">
            <a:avLst/>
          </a:prstGeom>
          <a:solidFill>
            <a:srgbClr val="015384"/>
          </a:solidFill>
        </p:spPr>
        <p:txBody>
          <a:bodyPr wrap="square">
            <a:spAutoFit/>
          </a:bodyPr>
          <a:lstStyle/>
          <a:p>
            <a:pPr algn="ctr">
              <a:defRPr/>
            </a:pPr>
            <a:r>
              <a:rPr lang="da-DK" sz="2800" b="0" dirty="0">
                <a:solidFill>
                  <a:schemeClr val="bg1"/>
                </a:solidFill>
                <a:latin typeface="Calibri" pitchFamily="34" charset="0"/>
              </a:rPr>
              <a:t>GL er rammen om det fællesskab, </a:t>
            </a:r>
            <a:br>
              <a:rPr lang="da-DK" sz="2800" b="0" dirty="0">
                <a:solidFill>
                  <a:schemeClr val="bg1"/>
                </a:solidFill>
                <a:latin typeface="Calibri" pitchFamily="34" charset="0"/>
              </a:rPr>
            </a:br>
            <a:r>
              <a:rPr lang="da-DK" sz="2800" b="0" dirty="0">
                <a:solidFill>
                  <a:schemeClr val="bg1"/>
                </a:solidFill>
                <a:latin typeface="Calibri" pitchFamily="34" charset="0"/>
              </a:rPr>
              <a:t>hvor lærerne sammen hjælper hinanden</a:t>
            </a:r>
          </a:p>
        </p:txBody>
      </p:sp>
    </p:spTree>
    <p:extLst>
      <p:ext uri="{BB962C8B-B14F-4D97-AF65-F5344CB8AC3E}">
        <p14:creationId xmlns:p14="http://schemas.microsoft.com/office/powerpoint/2010/main" val="38134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286" y="168949"/>
            <a:ext cx="4767262" cy="1342045"/>
          </a:xfrm>
        </p:spPr>
        <p:txBody>
          <a:bodyPr vert="horz" lIns="0" tIns="45720" rIns="91440" bIns="45720" rtlCol="0" anchor="b">
            <a:normAutofit/>
          </a:bodyPr>
          <a:lstStyle/>
          <a:p>
            <a:r>
              <a:rPr lang="da-DK" b="1" kern="1200" cap="all" dirty="0">
                <a:latin typeface="+mj-lt"/>
                <a:ea typeface="+mj-ea"/>
                <a:cs typeface="+mj-cs"/>
              </a:rPr>
              <a:t>Hvis du oplever… </a:t>
            </a:r>
          </a:p>
        </p:txBody>
      </p:sp>
      <p:graphicFrame>
        <p:nvGraphicFramePr>
          <p:cNvPr id="21" name="Pladsholder til indhold 2">
            <a:extLst>
              <a:ext uri="{FF2B5EF4-FFF2-40B4-BE49-F238E27FC236}">
                <a16:creationId xmlns:a16="http://schemas.microsoft.com/office/drawing/2014/main" id="{578B9399-672F-DF46-241C-5828CA887C3D}"/>
              </a:ext>
            </a:extLst>
          </p:cNvPr>
          <p:cNvGraphicFramePr/>
          <p:nvPr>
            <p:extLst>
              <p:ext uri="{D42A27DB-BD31-4B8C-83A1-F6EECF244321}">
                <p14:modId xmlns:p14="http://schemas.microsoft.com/office/powerpoint/2010/main" val="4250595287"/>
              </p:ext>
            </p:extLst>
          </p:nvPr>
        </p:nvGraphicFramePr>
        <p:xfrm>
          <a:off x="5937569" y="839972"/>
          <a:ext cx="5620473" cy="527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felt 12">
            <a:extLst>
              <a:ext uri="{FF2B5EF4-FFF2-40B4-BE49-F238E27FC236}">
                <a16:creationId xmlns:a16="http://schemas.microsoft.com/office/drawing/2014/main" id="{12ED4894-FC25-2337-5083-F065BAF24370}"/>
              </a:ext>
            </a:extLst>
          </p:cNvPr>
          <p:cNvSpPr txBox="1"/>
          <p:nvPr/>
        </p:nvSpPr>
        <p:spPr>
          <a:xfrm>
            <a:off x="544286" y="2761505"/>
            <a:ext cx="5124585" cy="2569934"/>
          </a:xfrm>
          <a:prstGeom prst="rect">
            <a:avLst/>
          </a:prstGeom>
          <a:noFill/>
        </p:spPr>
        <p:txBody>
          <a:bodyPr wrap="square">
            <a:spAutoFit/>
          </a:bodyPr>
          <a:lstStyle/>
          <a:p>
            <a:pPr>
              <a:buFont typeface="Wingdings" panose="05000000000000000000" pitchFamily="2" charset="2"/>
              <a:buNone/>
              <a:defRPr/>
            </a:pPr>
            <a:r>
              <a:rPr lang="da-DK" sz="1800" b="1" i="1" dirty="0">
                <a:solidFill>
                  <a:srgbClr val="F4932F"/>
                </a:solidFill>
              </a:rPr>
              <a:t>Kontakt TR eller GL’s sekretariat!</a:t>
            </a:r>
          </a:p>
          <a:p>
            <a:pPr marL="0" indent="0">
              <a:spcBef>
                <a:spcPts val="1200"/>
              </a:spcBef>
              <a:spcAft>
                <a:spcPts val="1800"/>
              </a:spcAft>
              <a:buNone/>
              <a:defRPr/>
            </a:pPr>
            <a:r>
              <a:rPr lang="da-DK" sz="1800" i="1" dirty="0">
                <a:solidFill>
                  <a:schemeClr val="accent3">
                    <a:lumMod val="50000"/>
                  </a:schemeClr>
                </a:solidFill>
              </a:rPr>
              <a:t>Der findes ofte gode løsninger – men det er vigtigt, at du henvender dig hurtigst muligt.</a:t>
            </a:r>
          </a:p>
          <a:p>
            <a:pPr marL="0" indent="0">
              <a:spcBef>
                <a:spcPts val="1200"/>
              </a:spcBef>
              <a:spcAft>
                <a:spcPts val="1800"/>
              </a:spcAft>
              <a:buNone/>
              <a:defRPr/>
            </a:pPr>
            <a:r>
              <a:rPr lang="da-DK" sz="1800" b="1" dirty="0">
                <a:solidFill>
                  <a:srgbClr val="002060"/>
                </a:solidFill>
              </a:rPr>
              <a:t>MEN</a:t>
            </a:r>
            <a:r>
              <a:rPr lang="da-DK" sz="1800" dirty="0"/>
              <a:t> du behøver ikke at have problemer for at henvende dig </a:t>
            </a:r>
            <a:br>
              <a:rPr lang="da-DK" sz="1800" dirty="0"/>
            </a:br>
            <a:r>
              <a:rPr lang="da-DK" sz="1800" dirty="0"/>
              <a:t>– rådgivning om barselsorlov, pædagogikum osv. er også gode anledninger til at henvende sig.</a:t>
            </a:r>
          </a:p>
        </p:txBody>
      </p:sp>
    </p:spTree>
    <p:extLst>
      <p:ext uri="{BB962C8B-B14F-4D97-AF65-F5344CB8AC3E}">
        <p14:creationId xmlns:p14="http://schemas.microsoft.com/office/powerpoint/2010/main" val="1045421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C503-94BE-2744-1997-AD8614AC0C5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13765AB-E5C5-2736-CD92-E4DF2F17F89A}"/>
              </a:ext>
            </a:extLst>
          </p:cNvPr>
          <p:cNvSpPr>
            <a:spLocks noGrp="1"/>
          </p:cNvSpPr>
          <p:nvPr>
            <p:ph type="title"/>
          </p:nvPr>
        </p:nvSpPr>
        <p:spPr/>
        <p:txBody>
          <a:bodyPr/>
          <a:lstStyle/>
          <a:p>
            <a:r>
              <a:rPr lang="da-DK" dirty="0"/>
              <a:t>Årlig arbejdstid</a:t>
            </a:r>
          </a:p>
        </p:txBody>
      </p:sp>
      <p:sp>
        <p:nvSpPr>
          <p:cNvPr id="5" name="Pladsholder til indhold 2">
            <a:extLst>
              <a:ext uri="{FF2B5EF4-FFF2-40B4-BE49-F238E27FC236}">
                <a16:creationId xmlns:a16="http://schemas.microsoft.com/office/drawing/2014/main" id="{5C8B082A-178A-F40A-22BF-D0E0E03FD8F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En gymnasielærer har ligesom alle andre på det danske arbejdsmarked en gennemsnitlig arbejdstid på </a:t>
            </a:r>
            <a:r>
              <a:rPr kumimoji="0" lang="da-DK" sz="2000" b="1" i="0" u="none" strike="noStrike" kern="0" cap="none" spc="0" normalizeH="0" baseline="0" noProof="0" dirty="0">
                <a:ln>
                  <a:noFill/>
                </a:ln>
                <a:solidFill>
                  <a:srgbClr val="000000"/>
                </a:solidFill>
                <a:effectLst/>
                <a:uLnTx/>
                <a:uFillTx/>
              </a:rPr>
              <a:t>37 timer/uge</a:t>
            </a:r>
            <a:r>
              <a:rPr kumimoji="0" lang="da-DK" sz="2000" b="0" i="0" u="none" strike="noStrike" kern="0" cap="none" spc="0" normalizeH="0" baseline="0" noProof="0" dirty="0">
                <a:ln>
                  <a:noFill/>
                </a:ln>
                <a:solidFill>
                  <a:srgbClr val="000000"/>
                </a:solidFill>
                <a:effectLst/>
                <a:uLnTx/>
                <a:uFillTx/>
              </a:rPr>
              <a:t>. Arbejdstiden beregnes på årsbasis.</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1" i="0" u="none" strike="noStrike" kern="0" cap="none" spc="0" normalizeH="0" baseline="0" noProof="0" dirty="0">
                <a:ln>
                  <a:noFill/>
                </a:ln>
                <a:solidFill>
                  <a:srgbClr val="000000"/>
                </a:solidFill>
                <a:effectLst/>
                <a:uLnTx/>
                <a:uFillTx/>
              </a:rPr>
              <a:t>5 ugers ferie og 5 særlige feriedage</a:t>
            </a:r>
            <a:r>
              <a:rPr kumimoji="0" lang="da-DK" sz="2000" b="0" i="0" u="none" strike="noStrike" kern="0" cap="none" spc="0" normalizeH="0" baseline="0" noProof="0" dirty="0">
                <a:ln>
                  <a:noFill/>
                </a:ln>
                <a:solidFill>
                  <a:srgbClr val="000000"/>
                </a:solidFill>
                <a:effectLst/>
                <a:uLnTx/>
                <a:uFillTx/>
              </a:rPr>
              <a:t> (6. ferieuge). Du optjener 2,08 feriedage pr. måned</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1" i="0" u="none" strike="noStrike" kern="0" cap="none" spc="0" normalizeH="0" baseline="0" noProof="0" dirty="0">
                <a:ln>
                  <a:noFill/>
                </a:ln>
                <a:solidFill>
                  <a:srgbClr val="000000"/>
                </a:solidFill>
                <a:effectLst/>
                <a:uLnTx/>
                <a:uFillTx/>
              </a:rPr>
              <a:t>Arbejdstiden bruges </a:t>
            </a:r>
            <a:r>
              <a:rPr kumimoji="0" lang="da-DK" sz="2000" b="0" i="0" u="none" strike="noStrike" kern="0" cap="none" spc="0" normalizeH="0" baseline="0" noProof="0" dirty="0">
                <a:ln>
                  <a:noFill/>
                </a:ln>
                <a:solidFill>
                  <a:srgbClr val="000000"/>
                </a:solidFill>
                <a:effectLst/>
                <a:uLnTx/>
                <a:uFillTx/>
              </a:rPr>
              <a:t>til undervisning, forberedelse, retning af opgaver, eksamen, teamsamarbejde, møder og andre individuelle opgaver.</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1" i="0" u="none" strike="noStrike" kern="0" cap="none" spc="0" normalizeH="0" baseline="0" noProof="0" dirty="0">
                <a:ln>
                  <a:noFill/>
                </a:ln>
                <a:solidFill>
                  <a:srgbClr val="000000"/>
                </a:solidFill>
                <a:effectLst/>
                <a:uLnTx/>
                <a:uFillTx/>
              </a:rPr>
              <a:t>Undervisningsfrie perioder</a:t>
            </a:r>
            <a:r>
              <a:rPr kumimoji="0" lang="da-DK" sz="2000" b="0" i="0" u="none" strike="noStrike" kern="0" cap="none" spc="0" normalizeH="0" baseline="0" noProof="0" dirty="0">
                <a:ln>
                  <a:noFill/>
                </a:ln>
                <a:solidFill>
                  <a:srgbClr val="000000"/>
                </a:solidFill>
                <a:effectLst/>
                <a:uLnTx/>
                <a:uFillTx/>
              </a:rPr>
              <a:t>: Typisk resten af sommerferielukningen, uge 42, mellem jul og nytår, uge 7/8, 3 dage op til påske. Her håndterer vi dem ved …</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Hvis man holder fri i de undervisningsfrie perioder, er </a:t>
            </a:r>
            <a:r>
              <a:rPr kumimoji="0" lang="da-DK" sz="2000" b="1" i="0" u="none" strike="noStrike" kern="0" cap="none" spc="0" normalizeH="0" baseline="0" noProof="0" dirty="0">
                <a:ln>
                  <a:noFill/>
                </a:ln>
                <a:solidFill>
                  <a:srgbClr val="000000"/>
                </a:solidFill>
                <a:effectLst/>
                <a:uLnTx/>
                <a:uFillTx/>
              </a:rPr>
              <a:t>arbejdstiden</a:t>
            </a:r>
            <a:r>
              <a:rPr kumimoji="0" lang="da-DK" sz="2000" b="0" i="0" u="none" strike="noStrike" kern="0" cap="none" spc="0" normalizeH="0" baseline="0" noProof="0" dirty="0">
                <a:ln>
                  <a:noFill/>
                </a:ln>
                <a:solidFill>
                  <a:srgbClr val="000000"/>
                </a:solidFill>
                <a:effectLst/>
                <a:uLnTx/>
                <a:uFillTx/>
              </a:rPr>
              <a:t> i undervisningsugerne i gennemsnit ca. 43 timer/uge.</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Gymnasielærere er </a:t>
            </a:r>
            <a:r>
              <a:rPr kumimoji="0" lang="da-DK" sz="2000" b="0" i="1" u="none" strike="noStrike" kern="0" cap="none" spc="0" normalizeH="0" baseline="0" noProof="0" dirty="0">
                <a:ln>
                  <a:noFill/>
                </a:ln>
                <a:solidFill>
                  <a:srgbClr val="000000"/>
                </a:solidFill>
                <a:effectLst/>
                <a:uLnTx/>
                <a:uFillTx/>
              </a:rPr>
              <a:t>ikke</a:t>
            </a:r>
            <a:r>
              <a:rPr kumimoji="0" lang="da-DK" sz="2000" b="0" i="0" u="none" strike="noStrike" kern="0" cap="none" spc="0" normalizeH="0" baseline="0" noProof="0" dirty="0">
                <a:ln>
                  <a:noFill/>
                </a:ln>
                <a:solidFill>
                  <a:srgbClr val="000000"/>
                </a:solidFill>
                <a:effectLst/>
                <a:uLnTx/>
                <a:uFillTx/>
              </a:rPr>
              <a:t> ansat uden </a:t>
            </a:r>
            <a:r>
              <a:rPr kumimoji="0" lang="da-DK" sz="2000" b="1" i="0" u="none" strike="noStrike" kern="0" cap="none" spc="0" normalizeH="0" baseline="0" noProof="0" dirty="0">
                <a:ln>
                  <a:noFill/>
                </a:ln>
                <a:solidFill>
                  <a:srgbClr val="000000"/>
                </a:solidFill>
                <a:effectLst/>
                <a:uLnTx/>
                <a:uFillTx/>
              </a:rPr>
              <a:t>højeste arbejdstid</a:t>
            </a:r>
          </a:p>
          <a:p>
            <a:pPr marL="342900" marR="0" lvl="0" indent="-342900" algn="l" defTabSz="914400" rtl="0" eaLnBrk="0" fontAlgn="base" latinLnBrk="0" hangingPunct="0">
              <a:lnSpc>
                <a:spcPct val="100000"/>
              </a:lnSpc>
              <a:spcBef>
                <a:spcPct val="20000"/>
              </a:spcBef>
              <a:spcAft>
                <a:spcPts val="600"/>
              </a:spcAft>
              <a:buClr>
                <a:srgbClr val="000099"/>
              </a:buClr>
              <a:buSzTx/>
              <a:buFont typeface="Wingdings" panose="05000000000000000000" pitchFamily="2" charset="2"/>
              <a:buChar char="§"/>
              <a:tabLst/>
              <a:defRPr/>
            </a:pPr>
            <a:r>
              <a:rPr kumimoji="0" lang="da-DK" sz="2000" b="0" i="0" u="none" strike="noStrike" kern="0" cap="none" spc="0" normalizeH="0" baseline="0" noProof="0" dirty="0">
                <a:ln>
                  <a:noFill/>
                </a:ln>
                <a:solidFill>
                  <a:srgbClr val="000000"/>
                </a:solidFill>
                <a:effectLst/>
                <a:uLnTx/>
                <a:uFillTx/>
              </a:rPr>
              <a:t>Arbejdstiden skal løbende </a:t>
            </a:r>
            <a:r>
              <a:rPr kumimoji="0" lang="da-DK" sz="2000" b="1" i="0" u="none" strike="noStrike" kern="0" cap="none" spc="0" normalizeH="0" baseline="0" noProof="0" dirty="0">
                <a:ln>
                  <a:noFill/>
                </a:ln>
                <a:solidFill>
                  <a:srgbClr val="000000"/>
                </a:solidFill>
                <a:effectLst/>
                <a:uLnTx/>
                <a:uFillTx/>
              </a:rPr>
              <a:t>registreres</a:t>
            </a:r>
            <a:endParaRPr kumimoji="0" lang="da-DK"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824968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ED2F-4801-5C45-1E04-537C815B73F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9E218EC-A6CA-9723-91B8-88A78C218812}"/>
              </a:ext>
            </a:extLst>
          </p:cNvPr>
          <p:cNvSpPr>
            <a:spLocks noGrp="1"/>
          </p:cNvSpPr>
          <p:nvPr>
            <p:ph type="title"/>
          </p:nvPr>
        </p:nvSpPr>
        <p:spPr/>
        <p:txBody>
          <a:bodyPr/>
          <a:lstStyle/>
          <a:p>
            <a:r>
              <a:rPr lang="da-DK" altLang="da-DK" dirty="0"/>
              <a:t>Arbejdstiden her på skolen</a:t>
            </a:r>
            <a:endParaRPr lang="da-DK" dirty="0"/>
          </a:p>
        </p:txBody>
      </p:sp>
      <p:graphicFrame>
        <p:nvGraphicFramePr>
          <p:cNvPr id="2" name="Pladsholder til indhold 2">
            <a:extLst>
              <a:ext uri="{FF2B5EF4-FFF2-40B4-BE49-F238E27FC236}">
                <a16:creationId xmlns:a16="http://schemas.microsoft.com/office/drawing/2014/main" id="{970A7E4E-58DF-E050-CDDE-815C7C838BBA}"/>
              </a:ext>
            </a:extLst>
          </p:cNvPr>
          <p:cNvGraphicFramePr>
            <a:graphicFrameLocks/>
          </p:cNvGraphicFramePr>
          <p:nvPr>
            <p:extLst>
              <p:ext uri="{D42A27DB-BD31-4B8C-83A1-F6EECF244321}">
                <p14:modId xmlns:p14="http://schemas.microsoft.com/office/powerpoint/2010/main" val="2944365386"/>
              </p:ext>
            </p:extLst>
          </p:nvPr>
        </p:nvGraphicFramePr>
        <p:xfrm>
          <a:off x="998463" y="1306512"/>
          <a:ext cx="9986433" cy="518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1123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22089-4115-5BAF-1B98-7166FC80FAD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9B24CB8-8338-A3BD-67D5-39E11B00A3FA}"/>
              </a:ext>
            </a:extLst>
          </p:cNvPr>
          <p:cNvSpPr>
            <a:spLocks noGrp="1"/>
          </p:cNvSpPr>
          <p:nvPr>
            <p:ph type="title"/>
          </p:nvPr>
        </p:nvSpPr>
        <p:spPr>
          <a:xfrm>
            <a:off x="838200" y="138811"/>
            <a:ext cx="10515600" cy="1325563"/>
          </a:xfrm>
        </p:spPr>
        <p:txBody>
          <a:bodyPr/>
          <a:lstStyle/>
          <a:p>
            <a:r>
              <a:rPr lang="da-DK" sz="3600" b="0" dirty="0">
                <a:solidFill>
                  <a:srgbClr val="003764"/>
                </a:solidFill>
                <a:latin typeface="Calibri" panose="020F0502020204030204" pitchFamily="34" charset="0"/>
                <a:cs typeface="Calibri" panose="020F0502020204030204" pitchFamily="34" charset="0"/>
              </a:rPr>
              <a:t>Centralt fastsat løn på </a:t>
            </a:r>
            <a:r>
              <a:rPr lang="da-DK" dirty="0">
                <a:solidFill>
                  <a:srgbClr val="003764"/>
                </a:solidFill>
                <a:latin typeface="Calibri" panose="020F0502020204030204" pitchFamily="34" charset="0"/>
                <a:cs typeface="Calibri" panose="020F0502020204030204" pitchFamily="34" charset="0"/>
              </a:rPr>
              <a:t>hhx/htx/eux</a:t>
            </a:r>
            <a:endParaRPr lang="da-DK" dirty="0"/>
          </a:p>
        </p:txBody>
      </p:sp>
      <p:sp>
        <p:nvSpPr>
          <p:cNvPr id="5" name="Pladsholder til indhold 2">
            <a:extLst>
              <a:ext uri="{FF2B5EF4-FFF2-40B4-BE49-F238E27FC236}">
                <a16:creationId xmlns:a16="http://schemas.microsoft.com/office/drawing/2014/main" id="{CA01BD19-719A-C017-0D22-8312CE4C5567}"/>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sp>
        <p:nvSpPr>
          <p:cNvPr id="9" name="Text Box 82">
            <a:extLst>
              <a:ext uri="{FF2B5EF4-FFF2-40B4-BE49-F238E27FC236}">
                <a16:creationId xmlns:a16="http://schemas.microsoft.com/office/drawing/2014/main" id="{91C1D757-83A7-A3AA-69AA-087306409320}"/>
              </a:ext>
            </a:extLst>
          </p:cNvPr>
          <p:cNvSpPr txBox="1">
            <a:spLocks noChangeArrowheads="1"/>
          </p:cNvSpPr>
          <p:nvPr/>
        </p:nvSpPr>
        <p:spPr bwMode="auto">
          <a:xfrm>
            <a:off x="5753783" y="1186521"/>
            <a:ext cx="2597150" cy="307975"/>
          </a:xfrm>
          <a:prstGeom prst="rect">
            <a:avLst/>
          </a:prstGeom>
          <a:noFill/>
          <a:ln w="9525">
            <a:noFill/>
            <a:miter lim="800000"/>
            <a:headEnd/>
            <a:tailEnd/>
          </a:ln>
          <a:effectLst>
            <a:prstShdw prst="shdw17" dist="17961" dir="2700000">
              <a:srgbClr val="00CC99">
                <a:gamma/>
                <a:shade val="60000"/>
                <a:invGamma/>
              </a:srgbClr>
            </a:prstShdw>
          </a:effectLst>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da-DK" sz="1400" b="0" i="0" u="none" strike="noStrike" kern="0" cap="none" spc="0" normalizeH="0" baseline="0" noProof="0" dirty="0">
                <a:ln>
                  <a:noFill/>
                </a:ln>
                <a:solidFill>
                  <a:srgbClr val="808080"/>
                </a:solidFill>
                <a:effectLst/>
                <a:uLnTx/>
                <a:uFillTx/>
                <a:latin typeface="Aptos (tekst)"/>
              </a:rPr>
              <a:t>Pr. 1. april 2025</a:t>
            </a:r>
          </a:p>
        </p:txBody>
      </p:sp>
      <p:graphicFrame>
        <p:nvGraphicFramePr>
          <p:cNvPr id="10" name="Tabel 9">
            <a:extLst>
              <a:ext uri="{FF2B5EF4-FFF2-40B4-BE49-F238E27FC236}">
                <a16:creationId xmlns:a16="http://schemas.microsoft.com/office/drawing/2014/main" id="{F07DEE76-B34B-67C6-C4B8-52F8A98CB7F9}"/>
              </a:ext>
            </a:extLst>
          </p:cNvPr>
          <p:cNvGraphicFramePr>
            <a:graphicFrameLocks noGrp="1"/>
          </p:cNvGraphicFramePr>
          <p:nvPr>
            <p:extLst>
              <p:ext uri="{D42A27DB-BD31-4B8C-83A1-F6EECF244321}">
                <p14:modId xmlns:p14="http://schemas.microsoft.com/office/powerpoint/2010/main" val="2734843981"/>
              </p:ext>
            </p:extLst>
          </p:nvPr>
        </p:nvGraphicFramePr>
        <p:xfrm>
          <a:off x="946205" y="1464374"/>
          <a:ext cx="7306756" cy="2854325"/>
        </p:xfrm>
        <a:graphic>
          <a:graphicData uri="http://schemas.openxmlformats.org/drawingml/2006/table">
            <a:tbl>
              <a:tblPr firstRow="1" bandRow="1"/>
              <a:tblGrid>
                <a:gridCol w="1635602">
                  <a:extLst>
                    <a:ext uri="{9D8B030D-6E8A-4147-A177-3AD203B41FA5}">
                      <a16:colId xmlns:a16="http://schemas.microsoft.com/office/drawing/2014/main" val="20000"/>
                    </a:ext>
                  </a:extLst>
                </a:gridCol>
                <a:gridCol w="1281080">
                  <a:extLst>
                    <a:ext uri="{9D8B030D-6E8A-4147-A177-3AD203B41FA5}">
                      <a16:colId xmlns:a16="http://schemas.microsoft.com/office/drawing/2014/main" val="20001"/>
                    </a:ext>
                  </a:extLst>
                </a:gridCol>
                <a:gridCol w="1463358">
                  <a:extLst>
                    <a:ext uri="{9D8B030D-6E8A-4147-A177-3AD203B41FA5}">
                      <a16:colId xmlns:a16="http://schemas.microsoft.com/office/drawing/2014/main" val="20002"/>
                    </a:ext>
                  </a:extLst>
                </a:gridCol>
                <a:gridCol w="1463358">
                  <a:extLst>
                    <a:ext uri="{9D8B030D-6E8A-4147-A177-3AD203B41FA5}">
                      <a16:colId xmlns:a16="http://schemas.microsoft.com/office/drawing/2014/main" val="20003"/>
                    </a:ext>
                  </a:extLst>
                </a:gridCol>
                <a:gridCol w="1463358">
                  <a:extLst>
                    <a:ext uri="{9D8B030D-6E8A-4147-A177-3AD203B41FA5}">
                      <a16:colId xmlns:a16="http://schemas.microsoft.com/office/drawing/2014/main" val="20004"/>
                    </a:ext>
                  </a:extLst>
                </a:gridCol>
              </a:tblGrid>
              <a:tr h="732475">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Cand.mag</a:t>
                      </a:r>
                      <a:br>
                        <a:rPr lang="da-DK" sz="1800" b="0" dirty="0">
                          <a:solidFill>
                            <a:srgbClr val="002060"/>
                          </a:solidFill>
                          <a:latin typeface="+mn-lt"/>
                        </a:rPr>
                      </a:br>
                      <a:r>
                        <a:rPr lang="da-DK" sz="1800" b="0" dirty="0">
                          <a:solidFill>
                            <a:srgbClr val="002060"/>
                          </a:solidFill>
                          <a:latin typeface="+mn-lt"/>
                        </a:rPr>
                        <a:t>/scient.</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err="1">
                          <a:solidFill>
                            <a:srgbClr val="002060"/>
                          </a:solidFill>
                          <a:latin typeface="+mn-lt"/>
                        </a:rPr>
                        <a:t>Trinløn</a:t>
                      </a:r>
                      <a:endParaRPr lang="da-DK" sz="1800" b="0" dirty="0">
                        <a:solidFill>
                          <a:srgbClr val="002060"/>
                        </a:solidFill>
                        <a:latin typeface="+mn-lt"/>
                      </a:endParaRP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Tillæg</a:t>
                      </a:r>
                      <a:r>
                        <a:rPr lang="da-DK" sz="1800" b="0" baseline="30000" dirty="0">
                          <a:solidFill>
                            <a:srgbClr val="002060"/>
                          </a:solidFill>
                          <a:latin typeface="+mn-lt"/>
                        </a:rPr>
                        <a:t>*)</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Pension </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da-DK" sz="1800" b="0" dirty="0">
                          <a:solidFill>
                            <a:srgbClr val="002060"/>
                          </a:solidFill>
                          <a:latin typeface="+mn-lt"/>
                        </a:rPr>
                        <a:t>I alt kr. </a:t>
                      </a:r>
                      <a:br>
                        <a:rPr lang="da-DK" sz="1800" b="0" dirty="0">
                          <a:solidFill>
                            <a:srgbClr val="002060"/>
                          </a:solidFill>
                          <a:latin typeface="+mn-lt"/>
                        </a:rPr>
                      </a:br>
                      <a:r>
                        <a:rPr lang="da-DK" sz="1800" b="0" dirty="0">
                          <a:solidFill>
                            <a:srgbClr val="002060"/>
                          </a:solidFill>
                          <a:latin typeface="+mn-lt"/>
                        </a:rPr>
                        <a:t>pr. måned</a:t>
                      </a:r>
                    </a:p>
                  </a:txBody>
                  <a:tcPr marL="91438" marR="91438" marT="45719" marB="45719">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1.+2. år</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29.311</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3.905 </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6.002 </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39.218</a:t>
                      </a:r>
                    </a:p>
                  </a:txBody>
                  <a:tcPr marL="9525" marR="9525" marT="9525" marB="0" anchor="b">
                    <a:lnL>
                      <a:noFill/>
                    </a:lnL>
                    <a:lnR>
                      <a:noFill/>
                    </a:lnR>
                    <a:lnT w="12700" cmpd="sng">
                      <a:solidFill>
                        <a:srgbClr val="000000"/>
                      </a:solid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1"/>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3. år</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31.590</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5.138</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6.637</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43.364 </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19237285"/>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4. år</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33.668</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5.138</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7.012</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45.818 </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5.+6. år</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10000"/>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35.716</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10000"/>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5.138</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10000"/>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7.382 </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10000"/>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45.236 </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2">
                        <a:lumMod val="10000"/>
                        <a:alpha val="20000"/>
                      </a:schemeClr>
                    </a:solidFill>
                  </a:tcPr>
                </a:tc>
                <a:extLst>
                  <a:ext uri="{0D108BD9-81ED-4DB2-BD59-A6C34878D82A}">
                    <a16:rowId xmlns:a16="http://schemas.microsoft.com/office/drawing/2014/main" val="10003"/>
                  </a:ext>
                </a:extLst>
              </a:tr>
              <a:tr h="424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da-DK" sz="2000" b="1" i="0" u="none" strike="noStrike" dirty="0">
                          <a:solidFill>
                            <a:srgbClr val="000000"/>
                          </a:solidFill>
                          <a:latin typeface="+mn-lt"/>
                        </a:rPr>
                        <a:t>   7. år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35.716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7.450</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0" i="0" u="none" strike="noStrike" dirty="0">
                          <a:solidFill>
                            <a:srgbClr val="000000"/>
                          </a:solidFill>
                          <a:latin typeface="+mn-lt"/>
                        </a:rPr>
                        <a:t>              7.800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da-DK" sz="2000" b="1" i="0" u="none" strike="noStrike" dirty="0">
                          <a:solidFill>
                            <a:srgbClr val="000000"/>
                          </a:solidFill>
                          <a:latin typeface="+mn-lt"/>
                        </a:rPr>
                        <a:t>     50.996 </a:t>
                      </a:r>
                    </a:p>
                  </a:txBody>
                  <a:tcPr marL="9525" marR="9525" marT="9525" marB="0" anchor="b">
                    <a:lnL>
                      <a:noFill/>
                    </a:lnL>
                    <a:lnR>
                      <a:noFill/>
                    </a:lnR>
                    <a:lnT>
                      <a:noFill/>
                    </a:lnT>
                    <a:lnB w="12700" cmpd="sng">
                      <a:solidFill>
                        <a:srgbClr val="000000"/>
                      </a:solid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5"/>
                  </a:ext>
                </a:extLst>
              </a:tr>
            </a:tbl>
          </a:graphicData>
        </a:graphic>
      </p:graphicFrame>
      <p:sp>
        <p:nvSpPr>
          <p:cNvPr id="11" name="Tekstfelt 10">
            <a:extLst>
              <a:ext uri="{FF2B5EF4-FFF2-40B4-BE49-F238E27FC236}">
                <a16:creationId xmlns:a16="http://schemas.microsoft.com/office/drawing/2014/main" id="{1ADB1DE5-641C-D345-D3AA-ADE76E62FA1D}"/>
              </a:ext>
            </a:extLst>
          </p:cNvPr>
          <p:cNvSpPr txBox="1"/>
          <p:nvPr/>
        </p:nvSpPr>
        <p:spPr>
          <a:xfrm>
            <a:off x="838200" y="5345966"/>
            <a:ext cx="7267024" cy="830997"/>
          </a:xfrm>
          <a:prstGeom prst="rect">
            <a:avLst/>
          </a:prstGeom>
          <a:noFill/>
        </p:spPr>
        <p:txBody>
          <a:bodyPr wrap="square" rtlCol="0">
            <a:spAutoFit/>
          </a:bodyPr>
          <a:lstStyle/>
          <a:p>
            <a:pPr fontAlgn="base">
              <a:spcBef>
                <a:spcPct val="0"/>
              </a:spcBef>
              <a:spcAft>
                <a:spcPct val="0"/>
              </a:spcAft>
            </a:pPr>
            <a:r>
              <a:rPr lang="da-DK" sz="2400" dirty="0">
                <a:solidFill>
                  <a:srgbClr val="003764"/>
                </a:solidFill>
                <a:cs typeface="Calibri" panose="020F0502020204030204" pitchFamily="34" charset="0"/>
              </a:rPr>
              <a:t>Efter 12 år tjener en gymnasielærer mellem 42.000 kr. og 57.000 kr. plus pension.</a:t>
            </a:r>
          </a:p>
        </p:txBody>
      </p:sp>
      <p:sp>
        <p:nvSpPr>
          <p:cNvPr id="15" name="Tekstfelt 14">
            <a:extLst>
              <a:ext uri="{FF2B5EF4-FFF2-40B4-BE49-F238E27FC236}">
                <a16:creationId xmlns:a16="http://schemas.microsoft.com/office/drawing/2014/main" id="{C04E969C-0BCC-561A-ABE7-64A62075B1FA}"/>
              </a:ext>
            </a:extLst>
          </p:cNvPr>
          <p:cNvSpPr txBox="1"/>
          <p:nvPr/>
        </p:nvSpPr>
        <p:spPr>
          <a:xfrm>
            <a:off x="848233" y="4411886"/>
            <a:ext cx="62865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800" b="0" i="1" u="none" strike="noStrike" kern="1200" cap="none" spc="0" normalizeH="0" baseline="0" noProof="0" dirty="0">
                <a:ln>
                  <a:noFill/>
                </a:ln>
                <a:solidFill>
                  <a:srgbClr val="006699"/>
                </a:solidFill>
                <a:effectLst/>
                <a:uLnTx/>
                <a:uFillTx/>
                <a:ea typeface="+mn-ea"/>
                <a:cs typeface="Calibri" panose="020F0502020204030204" pitchFamily="34" charset="0"/>
              </a:rPr>
              <a:t>Hertil lokalt aftalte tillæg</a:t>
            </a:r>
          </a:p>
        </p:txBody>
      </p:sp>
      <p:sp>
        <p:nvSpPr>
          <p:cNvPr id="19" name="Tekstfelt 18">
            <a:extLst>
              <a:ext uri="{FF2B5EF4-FFF2-40B4-BE49-F238E27FC236}">
                <a16:creationId xmlns:a16="http://schemas.microsoft.com/office/drawing/2014/main" id="{D72180ED-0A86-84C9-B5D4-82A988AC173C}"/>
              </a:ext>
            </a:extLst>
          </p:cNvPr>
          <p:cNvSpPr txBox="1"/>
          <p:nvPr/>
        </p:nvSpPr>
        <p:spPr>
          <a:xfrm>
            <a:off x="8536672" y="1464374"/>
            <a:ext cx="3023957" cy="280076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600" b="1" i="1" u="none" strike="noStrike" kern="1200" cap="none" spc="0" normalizeH="0" baseline="30000" noProof="0" dirty="0">
                <a:ln>
                  <a:noFill/>
                </a:ln>
                <a:solidFill>
                  <a:srgbClr val="002060"/>
                </a:solidFill>
                <a:effectLst/>
                <a:uLnTx/>
                <a:uFillTx/>
                <a:ea typeface="+mn-ea"/>
                <a:cs typeface="+mn-cs"/>
              </a:rPr>
              <a:t>*)</a:t>
            </a:r>
            <a:r>
              <a:rPr kumimoji="0" lang="da-DK" sz="1600" b="0" i="1" u="none" strike="noStrike" kern="1200" cap="none" spc="0" normalizeH="0" baseline="0" noProof="0" dirty="0">
                <a:ln>
                  <a:noFill/>
                </a:ln>
                <a:solidFill>
                  <a:srgbClr val="002060"/>
                </a:solidFill>
                <a:effectLst/>
                <a:uLnTx/>
                <a:uFillTx/>
                <a:ea typeface="+mn-ea"/>
                <a:cs typeface="+mn-cs"/>
              </a:rPr>
              <a:t> </a:t>
            </a:r>
            <a:r>
              <a:rPr kumimoji="0" lang="da-DK" sz="1600" b="0" i="1" u="none" strike="noStrike" kern="1200" cap="none" spc="0" normalizeH="0" baseline="0" noProof="0" dirty="0">
                <a:ln>
                  <a:noFill/>
                </a:ln>
                <a:solidFill>
                  <a:srgbClr val="FFFFFF">
                    <a:lumMod val="50000"/>
                  </a:srgbClr>
                </a:solidFill>
                <a:effectLst/>
                <a:uLnTx/>
                <a:uFillTx/>
                <a:ea typeface="+mn-ea"/>
                <a:cs typeface="+mn-cs"/>
              </a:rPr>
              <a:t>Tillæg er afhængigt af erfaring på gymnasialt eller højere niveau.</a:t>
            </a:r>
            <a:r>
              <a:rPr kumimoji="0" lang="da-DK" sz="1600" b="1" i="1" u="none" strike="noStrike" kern="1200" cap="none" spc="0" normalizeH="0" baseline="0" noProof="0" dirty="0">
                <a:ln>
                  <a:noFill/>
                </a:ln>
                <a:solidFill>
                  <a:srgbClr val="FFFFFF">
                    <a:lumMod val="50000"/>
                  </a:srgbClr>
                </a:solidFill>
                <a:effectLst/>
                <a:uLnTx/>
                <a:uFillTx/>
                <a:ea typeface="+mn-ea"/>
                <a:cs typeface="+mn-cs"/>
              </a:rPr>
              <a:t> </a:t>
            </a:r>
            <a:r>
              <a:rPr kumimoji="0" lang="da-DK" sz="1600" b="0" i="1" u="none" strike="noStrike" kern="1200" cap="none" spc="0" normalizeH="0" baseline="0" noProof="0" dirty="0">
                <a:ln>
                  <a:noFill/>
                </a:ln>
                <a:solidFill>
                  <a:srgbClr val="FFFFFF">
                    <a:lumMod val="50000"/>
                  </a:srgbClr>
                </a:solidFill>
                <a:effectLst/>
                <a:uLnTx/>
                <a:uFillTx/>
                <a:ea typeface="+mn-ea"/>
                <a:cs typeface="+mn-cs"/>
              </a:rPr>
              <a:t>Lønforløbet skal ses for den nye lærer, der begynder at undervise efter kandidateksamen.</a:t>
            </a:r>
            <a:r>
              <a:rPr kumimoji="0" lang="da-DK" sz="1600" b="1" i="1" u="none" strike="noStrike" kern="1200" cap="none" spc="0" normalizeH="0" baseline="0" noProof="0" dirty="0">
                <a:ln>
                  <a:noFill/>
                </a:ln>
                <a:solidFill>
                  <a:srgbClr val="FFFFFF">
                    <a:lumMod val="50000"/>
                  </a:srgbClr>
                </a:solidFill>
                <a:effectLst/>
                <a:uLnTx/>
                <a:uFillTx/>
                <a:ea typeface="+mn-ea"/>
                <a:cs typeface="+mn-cs"/>
              </a:rPr>
              <a:t> </a:t>
            </a:r>
            <a:br>
              <a:rPr kumimoji="0" lang="da-DK" sz="1600" b="1" i="1" u="none" strike="noStrike" kern="1200" cap="none" spc="0" normalizeH="0" baseline="0" noProof="0" dirty="0">
                <a:ln>
                  <a:noFill/>
                </a:ln>
                <a:solidFill>
                  <a:srgbClr val="FFFFFF">
                    <a:lumMod val="50000"/>
                  </a:srgbClr>
                </a:solidFill>
                <a:effectLst/>
                <a:uLnTx/>
                <a:uFillTx/>
                <a:ea typeface="+mn-ea"/>
                <a:cs typeface="+mn-cs"/>
              </a:rPr>
            </a:br>
            <a:r>
              <a:rPr kumimoji="0" lang="da-DK" sz="1600" b="0" i="1" u="none" strike="noStrike" kern="1200" cap="none" spc="0" normalizeH="0" baseline="0" noProof="0" dirty="0">
                <a:ln>
                  <a:noFill/>
                </a:ln>
                <a:solidFill>
                  <a:srgbClr val="FFFFFF">
                    <a:lumMod val="50000"/>
                  </a:srgbClr>
                </a:solidFill>
                <a:effectLst/>
                <a:uLnTx/>
                <a:uFillTx/>
                <a:ea typeface="+mn-ea"/>
                <a:cs typeface="+mn-cs"/>
              </a:rPr>
              <a:t>En nyansat, der har 3 års akademisk – men ikke undervisningserfaring -  vil få grundløn i forhold til ancienniteten, men tillæg ift. at være uerfaren underviser.</a:t>
            </a:r>
            <a:r>
              <a:rPr kumimoji="0" lang="da-DK" sz="1600" b="1" i="1" u="none" strike="noStrike" kern="1200" cap="none" spc="0" normalizeH="0" baseline="0" noProof="0" dirty="0">
                <a:ln>
                  <a:noFill/>
                </a:ln>
                <a:solidFill>
                  <a:srgbClr val="FFFFFF">
                    <a:lumMod val="50000"/>
                  </a:srgbClr>
                </a:solidFill>
                <a:effectLst/>
                <a:uLnTx/>
                <a:uFillTx/>
                <a:ea typeface="+mn-ea"/>
                <a:cs typeface="+mn-cs"/>
              </a:rPr>
              <a:t> </a:t>
            </a:r>
          </a:p>
        </p:txBody>
      </p:sp>
    </p:spTree>
    <p:extLst>
      <p:ext uri="{BB962C8B-B14F-4D97-AF65-F5344CB8AC3E}">
        <p14:creationId xmlns:p14="http://schemas.microsoft.com/office/powerpoint/2010/main" val="197715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5C98D-6D7B-A6DF-DC43-0D49F30756C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B1CE6B6-5FCF-B7A2-65DD-8EC8EF7EC7D2}"/>
              </a:ext>
            </a:extLst>
          </p:cNvPr>
          <p:cNvSpPr>
            <a:spLocks noGrp="1"/>
          </p:cNvSpPr>
          <p:nvPr>
            <p:ph type="title"/>
          </p:nvPr>
        </p:nvSpPr>
        <p:spPr/>
        <p:txBody>
          <a:bodyPr/>
          <a:lstStyle/>
          <a:p>
            <a:r>
              <a:rPr lang="da-DK" altLang="da-DK" dirty="0"/>
              <a:t>Alt det praktiske</a:t>
            </a:r>
            <a:endParaRPr lang="da-DK" dirty="0"/>
          </a:p>
        </p:txBody>
      </p:sp>
      <p:grpSp>
        <p:nvGrpSpPr>
          <p:cNvPr id="2" name="Gruppe 1">
            <a:extLst>
              <a:ext uri="{FF2B5EF4-FFF2-40B4-BE49-F238E27FC236}">
                <a16:creationId xmlns:a16="http://schemas.microsoft.com/office/drawing/2014/main" id="{DFEB4E88-728B-DB60-E2C1-78A21848629B}"/>
              </a:ext>
            </a:extLst>
          </p:cNvPr>
          <p:cNvGrpSpPr/>
          <p:nvPr/>
        </p:nvGrpSpPr>
        <p:grpSpPr>
          <a:xfrm>
            <a:off x="1590165" y="1614284"/>
            <a:ext cx="2589097" cy="1553458"/>
            <a:chOff x="749023" y="4083"/>
            <a:chExt cx="2589097" cy="1553458"/>
          </a:xfrm>
          <a:solidFill>
            <a:srgbClr val="015384"/>
          </a:solidFill>
          <a:scene3d>
            <a:camera prst="orthographicFront"/>
            <a:lightRig rig="flat" dir="t"/>
          </a:scene3d>
        </p:grpSpPr>
        <p:sp>
          <p:nvSpPr>
            <p:cNvPr id="3" name="Rektangel 2">
              <a:extLst>
                <a:ext uri="{FF2B5EF4-FFF2-40B4-BE49-F238E27FC236}">
                  <a16:creationId xmlns:a16="http://schemas.microsoft.com/office/drawing/2014/main" id="{0FE952EB-2C65-46CE-4317-8790961749BC}"/>
                </a:ext>
              </a:extLst>
            </p:cNvPr>
            <p:cNvSpPr/>
            <p:nvPr/>
          </p:nvSpPr>
          <p:spPr>
            <a:xfrm>
              <a:off x="749023" y="4083"/>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6" name="Tekstfelt 5">
              <a:extLst>
                <a:ext uri="{FF2B5EF4-FFF2-40B4-BE49-F238E27FC236}">
                  <a16:creationId xmlns:a16="http://schemas.microsoft.com/office/drawing/2014/main" id="{5F97C2E8-C5F4-A8A1-6A5E-4E26D2F15AFD}"/>
                </a:ext>
              </a:extLst>
            </p:cNvPr>
            <p:cNvSpPr txBox="1"/>
            <p:nvPr/>
          </p:nvSpPr>
          <p:spPr>
            <a:xfrm>
              <a:off x="749023" y="4083"/>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Hvordan læser man sin lønseddel?</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7" name="Gruppe 6">
            <a:extLst>
              <a:ext uri="{FF2B5EF4-FFF2-40B4-BE49-F238E27FC236}">
                <a16:creationId xmlns:a16="http://schemas.microsoft.com/office/drawing/2014/main" id="{74EFFE92-10DF-2B64-848B-EBF5821FEB82}"/>
              </a:ext>
            </a:extLst>
          </p:cNvPr>
          <p:cNvGrpSpPr/>
          <p:nvPr/>
        </p:nvGrpSpPr>
        <p:grpSpPr>
          <a:xfrm>
            <a:off x="4453108" y="1614284"/>
            <a:ext cx="2589097" cy="1553458"/>
            <a:chOff x="3597030" y="4083"/>
            <a:chExt cx="2589097" cy="1553458"/>
          </a:xfrm>
          <a:solidFill>
            <a:srgbClr val="015384"/>
          </a:solidFill>
          <a:scene3d>
            <a:camera prst="orthographicFront"/>
            <a:lightRig rig="flat" dir="t"/>
          </a:scene3d>
        </p:grpSpPr>
        <p:sp>
          <p:nvSpPr>
            <p:cNvPr id="8" name="Rektangel 7">
              <a:extLst>
                <a:ext uri="{FF2B5EF4-FFF2-40B4-BE49-F238E27FC236}">
                  <a16:creationId xmlns:a16="http://schemas.microsoft.com/office/drawing/2014/main" id="{54697CC2-22C5-1DE2-16EE-5FB75FD4F597}"/>
                </a:ext>
              </a:extLst>
            </p:cNvPr>
            <p:cNvSpPr/>
            <p:nvPr/>
          </p:nvSpPr>
          <p:spPr>
            <a:xfrm>
              <a:off x="3597030" y="4083"/>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9" name="Tekstfelt 8">
              <a:extLst>
                <a:ext uri="{FF2B5EF4-FFF2-40B4-BE49-F238E27FC236}">
                  <a16:creationId xmlns:a16="http://schemas.microsoft.com/office/drawing/2014/main" id="{1A82CC57-40DB-2334-61C9-90DF10E768D6}"/>
                </a:ext>
              </a:extLst>
            </p:cNvPr>
            <p:cNvSpPr txBox="1"/>
            <p:nvPr/>
          </p:nvSpPr>
          <p:spPr>
            <a:xfrm>
              <a:off x="3597030" y="4083"/>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 mange timer kan I bruge?</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0" name="Gruppe 9">
            <a:extLst>
              <a:ext uri="{FF2B5EF4-FFF2-40B4-BE49-F238E27FC236}">
                <a16:creationId xmlns:a16="http://schemas.microsoft.com/office/drawing/2014/main" id="{88DB5A55-00D9-0EE9-9A6A-FCA43DB31C5E}"/>
              </a:ext>
            </a:extLst>
          </p:cNvPr>
          <p:cNvGrpSpPr/>
          <p:nvPr/>
        </p:nvGrpSpPr>
        <p:grpSpPr>
          <a:xfrm>
            <a:off x="7316051" y="1614284"/>
            <a:ext cx="2589097" cy="1553458"/>
            <a:chOff x="6445038" y="4083"/>
            <a:chExt cx="2589097" cy="1553458"/>
          </a:xfrm>
          <a:solidFill>
            <a:srgbClr val="015384"/>
          </a:solidFill>
          <a:scene3d>
            <a:camera prst="orthographicFront"/>
            <a:lightRig rig="flat" dir="t"/>
          </a:scene3d>
        </p:grpSpPr>
        <p:sp>
          <p:nvSpPr>
            <p:cNvPr id="11" name="Rektangel 10">
              <a:extLst>
                <a:ext uri="{FF2B5EF4-FFF2-40B4-BE49-F238E27FC236}">
                  <a16:creationId xmlns:a16="http://schemas.microsoft.com/office/drawing/2014/main" id="{0A6A7A57-3C9A-9848-5D97-EF70C8A4ADD6}"/>
                </a:ext>
              </a:extLst>
            </p:cNvPr>
            <p:cNvSpPr/>
            <p:nvPr/>
          </p:nvSpPr>
          <p:spPr>
            <a:xfrm>
              <a:off x="6445038" y="4083"/>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12" name="Tekstfelt 11">
              <a:extLst>
                <a:ext uri="{FF2B5EF4-FFF2-40B4-BE49-F238E27FC236}">
                  <a16:creationId xmlns:a16="http://schemas.microsoft.com/office/drawing/2014/main" id="{5E49DCB9-13DB-E0AB-1596-D1A54434F4EF}"/>
                </a:ext>
              </a:extLst>
            </p:cNvPr>
            <p:cNvSpPr txBox="1"/>
            <p:nvPr/>
          </p:nvSpPr>
          <p:spPr>
            <a:xfrm>
              <a:off x="6445038" y="4083"/>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Opgørelse over tid</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3" name="Gruppe 12">
            <a:extLst>
              <a:ext uri="{FF2B5EF4-FFF2-40B4-BE49-F238E27FC236}">
                <a16:creationId xmlns:a16="http://schemas.microsoft.com/office/drawing/2014/main" id="{F7A0F0B5-14EC-B657-4A44-34C0CE11E578}"/>
              </a:ext>
            </a:extLst>
          </p:cNvPr>
          <p:cNvGrpSpPr/>
          <p:nvPr/>
        </p:nvGrpSpPr>
        <p:grpSpPr>
          <a:xfrm>
            <a:off x="1590165" y="3429000"/>
            <a:ext cx="2589097" cy="1553458"/>
            <a:chOff x="749023" y="1816452"/>
            <a:chExt cx="2589097" cy="1553458"/>
          </a:xfrm>
          <a:solidFill>
            <a:srgbClr val="015384"/>
          </a:solidFill>
          <a:scene3d>
            <a:camera prst="orthographicFront"/>
            <a:lightRig rig="flat" dir="t"/>
          </a:scene3d>
        </p:grpSpPr>
        <p:sp>
          <p:nvSpPr>
            <p:cNvPr id="14" name="Rektangel 13">
              <a:extLst>
                <a:ext uri="{FF2B5EF4-FFF2-40B4-BE49-F238E27FC236}">
                  <a16:creationId xmlns:a16="http://schemas.microsoft.com/office/drawing/2014/main" id="{898A5D95-AC41-8109-3BCE-AC84FD914466}"/>
                </a:ext>
              </a:extLst>
            </p:cNvPr>
            <p:cNvSpPr/>
            <p:nvPr/>
          </p:nvSpPr>
          <p:spPr>
            <a:xfrm>
              <a:off x="749023" y="1816452"/>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15" name="Tekstfelt 14">
              <a:extLst>
                <a:ext uri="{FF2B5EF4-FFF2-40B4-BE49-F238E27FC236}">
                  <a16:creationId xmlns:a16="http://schemas.microsoft.com/office/drawing/2014/main" id="{60F5452B-E8F2-E9CD-2CA0-FFB9D2F2A1B2}"/>
                </a:ext>
              </a:extLst>
            </p:cNvPr>
            <p:cNvSpPr txBox="1"/>
            <p:nvPr/>
          </p:nvSpPr>
          <p:spPr>
            <a:xfrm>
              <a:off x="749023" y="1816452"/>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Hvordan får man tid og arbejde til at gå op i en højere enhed – hvad forventes der egentlig af én?</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6" name="Gruppe 15">
            <a:extLst>
              <a:ext uri="{FF2B5EF4-FFF2-40B4-BE49-F238E27FC236}">
                <a16:creationId xmlns:a16="http://schemas.microsoft.com/office/drawing/2014/main" id="{D7C67898-6D4F-DBDC-2DF1-13B4917DD690}"/>
              </a:ext>
            </a:extLst>
          </p:cNvPr>
          <p:cNvGrpSpPr/>
          <p:nvPr/>
        </p:nvGrpSpPr>
        <p:grpSpPr>
          <a:xfrm>
            <a:off x="4453107" y="3429000"/>
            <a:ext cx="2589097" cy="1553458"/>
            <a:chOff x="3597030" y="1816452"/>
            <a:chExt cx="2589097" cy="1553458"/>
          </a:xfrm>
          <a:scene3d>
            <a:camera prst="orthographicFront"/>
            <a:lightRig rig="flat" dir="t"/>
          </a:scene3d>
        </p:grpSpPr>
        <p:sp>
          <p:nvSpPr>
            <p:cNvPr id="17" name="Rektangel 16">
              <a:extLst>
                <a:ext uri="{FF2B5EF4-FFF2-40B4-BE49-F238E27FC236}">
                  <a16:creationId xmlns:a16="http://schemas.microsoft.com/office/drawing/2014/main" id="{496D0533-A22A-F91A-0F80-6A704178B859}"/>
                </a:ext>
              </a:extLst>
            </p:cNvPr>
            <p:cNvSpPr/>
            <p:nvPr/>
          </p:nvSpPr>
          <p:spPr>
            <a:xfrm>
              <a:off x="3597030" y="1816452"/>
              <a:ext cx="2589097" cy="1553458"/>
            </a:xfrm>
            <a:prstGeom prst="rect">
              <a:avLst/>
            </a:prstGeom>
            <a:gradFill rotWithShape="1">
              <a:gsLst>
                <a:gs pos="0">
                  <a:srgbClr val="3333CC">
                    <a:hueOff val="0"/>
                    <a:satOff val="0"/>
                    <a:lumOff val="0"/>
                    <a:alphaOff val="0"/>
                    <a:tint val="50000"/>
                    <a:satMod val="300000"/>
                  </a:srgbClr>
                </a:gs>
                <a:gs pos="35000">
                  <a:srgbClr val="3333CC">
                    <a:hueOff val="0"/>
                    <a:satOff val="0"/>
                    <a:lumOff val="0"/>
                    <a:alphaOff val="0"/>
                    <a:tint val="37000"/>
                    <a:satMod val="300000"/>
                  </a:srgbClr>
                </a:gs>
                <a:gs pos="100000">
                  <a:srgbClr val="3333CC">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18" name="Tekstfelt 17">
              <a:extLst>
                <a:ext uri="{FF2B5EF4-FFF2-40B4-BE49-F238E27FC236}">
                  <a16:creationId xmlns:a16="http://schemas.microsoft.com/office/drawing/2014/main" id="{9CCFF07E-0A0F-B3A5-D00D-ED4BBD2B89F3}"/>
                </a:ext>
              </a:extLst>
            </p:cNvPr>
            <p:cNvSpPr txBox="1"/>
            <p:nvPr/>
          </p:nvSpPr>
          <p:spPr>
            <a:xfrm>
              <a:off x="3597030" y="1816452"/>
              <a:ext cx="2589097" cy="1553458"/>
            </a:xfrm>
            <a:prstGeom prst="rect">
              <a:avLst/>
            </a:prstGeom>
            <a:solidFill>
              <a:srgbClr val="015384"/>
            </a:solid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Hvordan gør man med mails, sms mv. fra eleverne </a:t>
              </a:r>
              <a:br>
                <a:rPr kumimoji="0" lang="da-DK" sz="2000" b="0" i="0" u="none" strike="noStrike" kern="1200" cap="none" spc="0" normalizeH="0" baseline="0" noProof="0" dirty="0">
                  <a:ln>
                    <a:noFill/>
                  </a:ln>
                  <a:solidFill>
                    <a:schemeClr val="bg1"/>
                  </a:solidFill>
                  <a:effectLst/>
                  <a:uLnTx/>
                  <a:uFillTx/>
                  <a:latin typeface="Arial"/>
                  <a:ea typeface="+mn-ea"/>
                  <a:cs typeface="+mn-cs"/>
                </a:rPr>
              </a:br>
              <a:r>
                <a:rPr kumimoji="0" lang="da-DK" sz="2000" b="0" i="0" u="none" strike="noStrike" kern="1200" cap="none" spc="0" normalizeH="0" baseline="0" noProof="0" dirty="0">
                  <a:ln>
                    <a:noFill/>
                  </a:ln>
                  <a:solidFill>
                    <a:schemeClr val="bg1"/>
                  </a:solidFill>
                  <a:effectLst/>
                  <a:uLnTx/>
                  <a:uFillTx/>
                  <a:latin typeface="Arial"/>
                  <a:ea typeface="+mn-ea"/>
                  <a:cs typeface="+mn-cs"/>
                </a:rPr>
                <a:t>– og hvornår?</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19" name="Gruppe 18">
            <a:extLst>
              <a:ext uri="{FF2B5EF4-FFF2-40B4-BE49-F238E27FC236}">
                <a16:creationId xmlns:a16="http://schemas.microsoft.com/office/drawing/2014/main" id="{898DA6DB-BA7D-A21C-BBE1-305F783E8465}"/>
              </a:ext>
            </a:extLst>
          </p:cNvPr>
          <p:cNvGrpSpPr/>
          <p:nvPr/>
        </p:nvGrpSpPr>
        <p:grpSpPr>
          <a:xfrm>
            <a:off x="7316051" y="3429000"/>
            <a:ext cx="2589097" cy="1553458"/>
            <a:chOff x="6445038" y="1816452"/>
            <a:chExt cx="2589097" cy="1553458"/>
          </a:xfrm>
          <a:solidFill>
            <a:srgbClr val="015384"/>
          </a:solidFill>
          <a:scene3d>
            <a:camera prst="orthographicFront"/>
            <a:lightRig rig="flat" dir="t"/>
          </a:scene3d>
        </p:grpSpPr>
        <p:sp>
          <p:nvSpPr>
            <p:cNvPr id="20" name="Rektangel 19">
              <a:extLst>
                <a:ext uri="{FF2B5EF4-FFF2-40B4-BE49-F238E27FC236}">
                  <a16:creationId xmlns:a16="http://schemas.microsoft.com/office/drawing/2014/main" id="{C0AEC4EB-93C7-5789-629A-A8022660308C}"/>
                </a:ext>
              </a:extLst>
            </p:cNvPr>
            <p:cNvSpPr/>
            <p:nvPr/>
          </p:nvSpPr>
          <p:spPr>
            <a:xfrm>
              <a:off x="6445038" y="1816452"/>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21" name="Tekstfelt 20">
              <a:extLst>
                <a:ext uri="{FF2B5EF4-FFF2-40B4-BE49-F238E27FC236}">
                  <a16:creationId xmlns:a16="http://schemas.microsoft.com/office/drawing/2014/main" id="{9D45A80F-3667-AF11-62DC-354CFAFEC107}"/>
                </a:ext>
              </a:extLst>
            </p:cNvPr>
            <p:cNvSpPr txBox="1"/>
            <p:nvPr/>
          </p:nvSpPr>
          <p:spPr>
            <a:xfrm>
              <a:off x="6445038" y="1816452"/>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0" i="0" u="none" strike="noStrike" kern="1200" cap="none" spc="0" normalizeH="0" baseline="0" noProof="0" dirty="0">
                  <a:ln>
                    <a:noFill/>
                  </a:ln>
                  <a:solidFill>
                    <a:schemeClr val="bg1"/>
                  </a:solidFill>
                  <a:effectLst/>
                  <a:uLnTx/>
                  <a:uFillTx/>
                  <a:latin typeface="Arial"/>
                  <a:ea typeface="+mn-ea"/>
                  <a:cs typeface="+mn-cs"/>
                </a:rPr>
                <a:t>Hvem kan man få hjælp hos?</a:t>
              </a: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grpSp>
      <p:grpSp>
        <p:nvGrpSpPr>
          <p:cNvPr id="22" name="Gruppe 21">
            <a:extLst>
              <a:ext uri="{FF2B5EF4-FFF2-40B4-BE49-F238E27FC236}">
                <a16:creationId xmlns:a16="http://schemas.microsoft.com/office/drawing/2014/main" id="{995EB13A-46A7-E6FA-62C3-B6263453B1F2}"/>
              </a:ext>
            </a:extLst>
          </p:cNvPr>
          <p:cNvGrpSpPr/>
          <p:nvPr/>
        </p:nvGrpSpPr>
        <p:grpSpPr>
          <a:xfrm>
            <a:off x="4453107" y="5167312"/>
            <a:ext cx="2589097" cy="1553458"/>
            <a:chOff x="3597030" y="3628820"/>
            <a:chExt cx="2589097" cy="1553458"/>
          </a:xfrm>
          <a:solidFill>
            <a:srgbClr val="015384"/>
          </a:solidFill>
          <a:scene3d>
            <a:camera prst="orthographicFront"/>
            <a:lightRig rig="flat" dir="t"/>
          </a:scene3d>
        </p:grpSpPr>
        <p:sp>
          <p:nvSpPr>
            <p:cNvPr id="23" name="Rektangel 22">
              <a:extLst>
                <a:ext uri="{FF2B5EF4-FFF2-40B4-BE49-F238E27FC236}">
                  <a16:creationId xmlns:a16="http://schemas.microsoft.com/office/drawing/2014/main" id="{EFA2A18F-3554-12C1-E8DE-2441D10906C9}"/>
                </a:ext>
              </a:extLst>
            </p:cNvPr>
            <p:cNvSpPr/>
            <p:nvPr/>
          </p:nvSpPr>
          <p:spPr>
            <a:xfrm>
              <a:off x="3597030" y="3628820"/>
              <a:ext cx="2589097" cy="1553458"/>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endParaRPr lang="da-DK"/>
            </a:p>
          </p:txBody>
        </p:sp>
        <p:sp>
          <p:nvSpPr>
            <p:cNvPr id="24" name="Tekstfelt 23">
              <a:extLst>
                <a:ext uri="{FF2B5EF4-FFF2-40B4-BE49-F238E27FC236}">
                  <a16:creationId xmlns:a16="http://schemas.microsoft.com/office/drawing/2014/main" id="{2A568874-EFC2-DC08-A854-9EFA402088BD}"/>
                </a:ext>
              </a:extLst>
            </p:cNvPr>
            <p:cNvSpPr txBox="1"/>
            <p:nvPr/>
          </p:nvSpPr>
          <p:spPr>
            <a:xfrm>
              <a:off x="3597030" y="3628820"/>
              <a:ext cx="2589097" cy="1553458"/>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da-DK" sz="2000" b="1" i="0" u="none" strike="noStrike" kern="1200" cap="none" spc="0" normalizeH="0" baseline="0" noProof="0" dirty="0">
                  <a:ln>
                    <a:noFill/>
                  </a:ln>
                  <a:solidFill>
                    <a:srgbClr val="F4932F"/>
                  </a:solidFill>
                  <a:effectLst/>
                  <a:uLnTx/>
                  <a:uFillTx/>
                  <a:latin typeface="Arial"/>
                  <a:ea typeface="+mn-ea"/>
                  <a:cs typeface="+mn-cs"/>
                </a:rPr>
                <a:t>Andet, der trænger sig på hos jer …</a:t>
              </a:r>
              <a:endParaRPr kumimoji="0" lang="en-US" sz="2000" b="0" i="0" u="none" strike="noStrike" kern="1200" cap="none" spc="0" normalizeH="0" baseline="0" noProof="0" dirty="0">
                <a:ln>
                  <a:noFill/>
                </a:ln>
                <a:solidFill>
                  <a:srgbClr val="F4932F"/>
                </a:solidFill>
                <a:effectLst/>
                <a:uLnTx/>
                <a:uFillTx/>
                <a:latin typeface="Arial"/>
                <a:ea typeface="+mn-ea"/>
                <a:cs typeface="+mn-cs"/>
              </a:endParaRPr>
            </a:p>
          </p:txBody>
        </p:sp>
      </p:grpSp>
    </p:spTree>
    <p:extLst>
      <p:ext uri="{BB962C8B-B14F-4D97-AF65-F5344CB8AC3E}">
        <p14:creationId xmlns:p14="http://schemas.microsoft.com/office/powerpoint/2010/main" val="1133755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530A-F3D6-B4E0-0253-3E6836B1B83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A3CE17F-844D-993D-C886-57A281380F82}"/>
              </a:ext>
            </a:extLst>
          </p:cNvPr>
          <p:cNvSpPr>
            <a:spLocks noGrp="1"/>
          </p:cNvSpPr>
          <p:nvPr>
            <p:ph type="title"/>
          </p:nvPr>
        </p:nvSpPr>
        <p:spPr/>
        <p:txBody>
          <a:bodyPr/>
          <a:lstStyle/>
          <a:p>
            <a:r>
              <a:rPr lang="en-US" dirty="0"/>
              <a:t>Brug </a:t>
            </a:r>
            <a:r>
              <a:rPr lang="en-US" dirty="0" err="1"/>
              <a:t>os</a:t>
            </a:r>
            <a:endParaRPr lang="da-DK" dirty="0"/>
          </a:p>
        </p:txBody>
      </p:sp>
      <p:sp>
        <p:nvSpPr>
          <p:cNvPr id="5" name="Pladsholder til indhold 2">
            <a:extLst>
              <a:ext uri="{FF2B5EF4-FFF2-40B4-BE49-F238E27FC236}">
                <a16:creationId xmlns:a16="http://schemas.microsoft.com/office/drawing/2014/main" id="{37A1A4C5-B897-E0A4-D7CE-76CAA2BCB92D}"/>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SzPct val="8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SzPct val="8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p>
        </p:txBody>
      </p:sp>
      <p:sp>
        <p:nvSpPr>
          <p:cNvPr id="7" name="Tekstfelt 6">
            <a:extLst>
              <a:ext uri="{FF2B5EF4-FFF2-40B4-BE49-F238E27FC236}">
                <a16:creationId xmlns:a16="http://schemas.microsoft.com/office/drawing/2014/main" id="{AD384182-65EC-8BC0-EED3-20E9B631956E}"/>
              </a:ext>
            </a:extLst>
          </p:cNvPr>
          <p:cNvSpPr txBox="1"/>
          <p:nvPr/>
        </p:nvSpPr>
        <p:spPr>
          <a:xfrm>
            <a:off x="838200" y="1490447"/>
            <a:ext cx="6286500" cy="3280898"/>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0099"/>
              </a:buClr>
              <a:buSzTx/>
              <a:buFont typeface="Wingdings" panose="05000000000000000000" pitchFamily="2" charset="2"/>
              <a:buNone/>
              <a:tabLst/>
              <a:defRPr/>
            </a:pP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Som TR er jeg din nærmeste Kontakt til GL. </a:t>
            </a:r>
          </a:p>
          <a:p>
            <a:pPr marL="0" marR="0" lvl="0" indent="0" algn="l" defTabSz="914400" rtl="0" eaLnBrk="0" fontAlgn="base" latinLnBrk="0" hangingPunct="0">
              <a:lnSpc>
                <a:spcPct val="100000"/>
              </a:lnSpc>
              <a:spcBef>
                <a:spcPct val="20000"/>
              </a:spcBef>
              <a:spcAft>
                <a:spcPct val="0"/>
              </a:spcAft>
              <a:buClr>
                <a:srgbClr val="000099"/>
              </a:buClr>
              <a:buSzTx/>
              <a:buFont typeface="Wingdings" panose="05000000000000000000" pitchFamily="2" charset="2"/>
              <a:buNone/>
              <a:tabLst/>
              <a:defRPr/>
            </a:pP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Men brug også GL’s medier og  ring til sekretariatet på </a:t>
            </a:r>
            <a:b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b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tlf. 33 29 09 00.</a:t>
            </a:r>
          </a:p>
          <a:p>
            <a:pPr marL="0" marR="0" lvl="0" indent="0" algn="l" defTabSz="914400" rtl="0" eaLnBrk="0" fontAlgn="base" latinLnBrk="0" hangingPunct="0">
              <a:lnSpc>
                <a:spcPct val="100000"/>
              </a:lnSpc>
              <a:spcBef>
                <a:spcPct val="20000"/>
              </a:spcBef>
              <a:spcAft>
                <a:spcPct val="0"/>
              </a:spcAft>
              <a:buClr>
                <a:srgbClr val="000099"/>
              </a:buClr>
              <a:buSzTx/>
              <a:buFont typeface="Wingdings" panose="05000000000000000000" pitchFamily="2" charset="2"/>
              <a:buNone/>
              <a:tabLst/>
              <a:defRPr/>
            </a:pPr>
            <a:r>
              <a:rPr kumimoji="0" lang="da-DK" sz="2800" b="0" i="0" u="none" strike="noStrike" kern="0" cap="none" spc="0" normalizeH="0" baseline="0" noProof="0" dirty="0">
                <a:ln>
                  <a:noFill/>
                </a:ln>
                <a:solidFill>
                  <a:srgbClr val="000000"/>
                </a:solidFill>
                <a:effectLst/>
                <a:uLnTx/>
                <a:uFillTx/>
                <a:latin typeface="Calibri" pitchFamily="34" charset="0"/>
                <a:ea typeface="+mn-ea"/>
                <a:cs typeface="+mn-cs"/>
              </a:rPr>
              <a:t>GL.org er god til at finde informationer på.</a:t>
            </a:r>
          </a:p>
        </p:txBody>
      </p:sp>
      <p:pic>
        <p:nvPicPr>
          <p:cNvPr id="9" name="Billede 8">
            <a:extLst>
              <a:ext uri="{FF2B5EF4-FFF2-40B4-BE49-F238E27FC236}">
                <a16:creationId xmlns:a16="http://schemas.microsoft.com/office/drawing/2014/main" id="{6A27BC95-2F4B-2162-D2A1-746C6C69083C}"/>
              </a:ext>
            </a:extLst>
          </p:cNvPr>
          <p:cNvPicPr>
            <a:picLocks noChangeAspect="1"/>
          </p:cNvPicPr>
          <p:nvPr/>
        </p:nvPicPr>
        <p:blipFill>
          <a:blip r:embed="rId2"/>
          <a:stretch>
            <a:fillRect/>
          </a:stretch>
        </p:blipFill>
        <p:spPr>
          <a:xfrm>
            <a:off x="7124700" y="1490447"/>
            <a:ext cx="4226616" cy="3066369"/>
          </a:xfrm>
          <a:prstGeom prst="rect">
            <a:avLst/>
          </a:prstGeom>
        </p:spPr>
      </p:pic>
    </p:spTree>
    <p:extLst>
      <p:ext uri="{BB962C8B-B14F-4D97-AF65-F5344CB8AC3E}">
        <p14:creationId xmlns:p14="http://schemas.microsoft.com/office/powerpoint/2010/main" val="3455511340"/>
      </p:ext>
    </p:extLst>
  </p:cSld>
  <p:clrMapOvr>
    <a:masterClrMapping/>
  </p:clrMapOvr>
</p:sld>
</file>

<file path=ppt/theme/theme1.xml><?xml version="1.0" encoding="utf-8"?>
<a:theme xmlns:a="http://schemas.openxmlformats.org/drawingml/2006/main" name="Office-tema">
  <a:themeElements>
    <a:clrScheme name="Brugerdefineret 1">
      <a:dk1>
        <a:sysClr val="windowText" lastClr="000000"/>
      </a:dk1>
      <a:lt1>
        <a:sysClr val="window" lastClr="FFFFFF"/>
      </a:lt1>
      <a:dk2>
        <a:srgbClr val="0E2841"/>
      </a:dk2>
      <a:lt2>
        <a:srgbClr val="E8E8E8"/>
      </a:lt2>
      <a:accent1>
        <a:srgbClr val="135877"/>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 til skabelon" id="{E83201B5-0807-4065-AF91-1AA3386651A0}" vid="{4E79B81A-47A5-4FE9-A6BC-0055093B1FE6}"/>
    </a:ext>
  </a:extLst>
</a:theme>
</file>

<file path=ppt/theme/theme2.xml><?xml version="1.0" encoding="utf-8"?>
<a:theme xmlns:a="http://schemas.openxmlformats.org/drawingml/2006/main" name="2_Office-tema">
  <a:themeElements>
    <a:clrScheme name="Brugerdefineret 1">
      <a:dk1>
        <a:sysClr val="windowText" lastClr="000000"/>
      </a:dk1>
      <a:lt1>
        <a:sysClr val="window" lastClr="FFFFFF"/>
      </a:lt1>
      <a:dk2>
        <a:srgbClr val="0E2841"/>
      </a:dk2>
      <a:lt2>
        <a:srgbClr val="E8E8E8"/>
      </a:lt2>
      <a:accent1>
        <a:srgbClr val="135877"/>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 til skabelon" id="{E83201B5-0807-4065-AF91-1AA3386651A0}" vid="{4E79B81A-47A5-4FE9-A6BC-0055093B1FE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9cecd7-c9d2-4a67-8d3a-cd90f5627b0f">
      <Value>-1</Value>
    </TaxCatchAll>
    <bec120b27efb45f0900db147dee8d57f xmlns="bf9cecd7-c9d2-4a67-8d3a-cd90f5627b0f">Ny gymnasielærer|8725feb2-0972-48ad-8ae4-0cb3d8a75fed</bec120b27efb45f0900db147dee8d57f>
    <p1ba15bd87af424fbddb96756d9357c6 xmlns="bf9cecd7-c9d2-4a67-8d3a-cd90f5627b0f" xsi:nil="true"/>
    <a93a7d9b73d14ebbbe0e2f1de3bb11ba xmlns="bf9cecd7-c9d2-4a67-8d3a-cd90f5627b0f" xsi:nil="true"/>
    <PublishingExpirationDate xmlns="http://schemas.microsoft.com/sharepoint/v3" xsi:nil="true"/>
    <PublishingStartDate xmlns="http://schemas.microsoft.com/sharepoint/v3" xsi:nil="true"/>
    <GL_SummaryText xmlns="bf9cecd7-c9d2-4a67-8d3a-cd90f5627b0f" xsi:nil="true"/>
  </documentManagement>
</p:properti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kument" ma:contentTypeID="0x0101004D2D112A5EED3345AF07742E503663B5" ma:contentTypeVersion="30" ma:contentTypeDescription="Opret et nyt dokument." ma:contentTypeScope="" ma:versionID="c6b04f90eb2e1a41eb4a65a4bdad1513">
  <xsd:schema xmlns:xsd="http://www.w3.org/2001/XMLSchema" xmlns:xs="http://www.w3.org/2001/XMLSchema" xmlns:p="http://schemas.microsoft.com/office/2006/metadata/properties" xmlns:ns1="http://schemas.microsoft.com/sharepoint/v3" xmlns:ns2="bf9cecd7-c9d2-4a67-8d3a-cd90f5627b0f" targetNamespace="http://schemas.microsoft.com/office/2006/metadata/properties" ma:root="true" ma:fieldsID="0a9ef859f32373f0c116e58d2e2925cc" ns1:_="" ns2:_="">
    <xsd:import namespace="http://schemas.microsoft.com/sharepoint/v3"/>
    <xsd:import namespace="bf9cecd7-c9d2-4a67-8d3a-cd90f5627b0f"/>
    <xsd:element name="properties">
      <xsd:complexType>
        <xsd:sequence>
          <xsd:element name="documentManagement">
            <xsd:complexType>
              <xsd:all>
                <xsd:element ref="ns1:PublishingStartDate" minOccurs="0"/>
                <xsd:element ref="ns1:PublishingExpirationDate" minOccurs="0"/>
                <xsd:element ref="ns2:p1ba15bd87af424fbddb96756d9357c6" minOccurs="0"/>
                <xsd:element ref="ns2:TaxCatchAll" minOccurs="0"/>
                <xsd:element ref="ns2:TaxCatchAllLabel" minOccurs="0"/>
                <xsd:element ref="ns2:a93a7d9b73d14ebbbe0e2f1de3bb11ba" minOccurs="0"/>
                <xsd:element ref="ns2:bec120b27efb45f0900db147dee8d57f" minOccurs="0"/>
                <xsd:element ref="ns2:GL_SummaryText"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tartdato for planlægning" ma:description="Startdato for planlægning er en webstedskolonne, der blev oprettet vha. publiceringsfunktionen. Den bruges til at angive den dato og det klokkeslæt, hvor denne side først vil være synlig for besøgende på webstedet." ma:hidden="true" ma:internalName="PublishingStartDate">
      <xsd:simpleType>
        <xsd:restriction base="dms:Unknown"/>
      </xsd:simpleType>
    </xsd:element>
    <xsd:element name="PublishingExpirationDate" ma:index="5" nillable="true" ma:displayName="Slutdato for planlægning" ma:description="Slutdato for planlægning er en webstedskolonne, der blev oprettet vha. publiceringsfunktionen. Den bruges til at angive den dato og det klokkeslæt, hvor denne side ikke længere vil være synlig for besøgende på webste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9cecd7-c9d2-4a67-8d3a-cd90f5627b0f" elementFormDefault="qualified">
    <xsd:import namespace="http://schemas.microsoft.com/office/2006/documentManagement/types"/>
    <xsd:import namespace="http://schemas.microsoft.com/office/infopath/2007/PartnerControls"/>
    <xsd:element name="p1ba15bd87af424fbddb96756d9357c6" ma:index="6" nillable="true" ma:displayName="GLArticleType_0" ma:hidden="true" ma:internalName="p1ba15bd87af424fbddb96756d9357c6" ma:readOnly="false">
      <xsd:simpleType>
        <xsd:restriction base="dms:Note"/>
      </xsd:simpleType>
    </xsd:element>
    <xsd:element name="TaxCatchAll" ma:index="7" nillable="true" ma:displayName="Taksonomiopsamlingskolonne" ma:description="" ma:hidden="true" ma:list="{55444c2d-293f-465f-a03d-d4942486c121}" ma:internalName="TaxCatchAll" ma:readOnly="false" ma:showField="CatchAllData" ma:web="bf9cecd7-c9d2-4a67-8d3a-cd90f5627b0f">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ksonomiopsamlingskolonne1" ma:description="" ma:hidden="true" ma:list="{55444c2d-293f-465f-a03d-d4942486c121}" ma:internalName="TaxCatchAllLabel" ma:readOnly="true" ma:showField="CatchAllDataLabel" ma:web="bf9cecd7-c9d2-4a67-8d3a-cd90f5627b0f">
      <xsd:complexType>
        <xsd:complexContent>
          <xsd:extension base="dms:MultiChoiceLookup">
            <xsd:sequence>
              <xsd:element name="Value" type="dms:Lookup" maxOccurs="unbounded" minOccurs="0" nillable="true"/>
            </xsd:sequence>
          </xsd:extension>
        </xsd:complexContent>
      </xsd:complexType>
    </xsd:element>
    <xsd:element name="a93a7d9b73d14ebbbe0e2f1de3bb11ba" ma:index="10" nillable="true" ma:displayName="GL Emneord_0" ma:hidden="true" ma:internalName="a93a7d9b73d14ebbbe0e2f1de3bb11ba" ma:readOnly="false">
      <xsd:simpleType>
        <xsd:restriction base="dms:Note"/>
      </xsd:simpleType>
    </xsd:element>
    <xsd:element name="bec120b27efb45f0900db147dee8d57f" ma:index="12" nillable="true" ma:displayName="GL_stakeholder_0" ma:hidden="true" ma:internalName="bec120b27efb45f0900db147dee8d57f" ma:readOnly="false">
      <xsd:simpleType>
        <xsd:restriction base="dms:Note"/>
      </xsd:simpleType>
    </xsd:element>
    <xsd:element name="GL_SummaryText" ma:index="14" nillable="true" ma:displayName="Manchet" ma:internalName="GL_SummaryText" ma:readOnly="false">
      <xsd:simpleType>
        <xsd:restriction base="dms:Unknown"/>
      </xsd:simpleType>
    </xsd:element>
    <xsd:element name="_dlc_DocId" ma:index="19" nillable="true" ma:displayName="Værdi for dokument-id" ma:description="Værdien af det dokument-id, der er tildelt dette element." ma:internalName="_dlc_DocId" ma:readOnly="true">
      <xsd:simpleType>
        <xsd:restriction base="dms:Text"/>
      </xsd:simpleType>
    </xsd:element>
    <xsd:element name="_dlc_DocIdUrl" ma:index="20"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element name="SharedWithUsers" ma:index="22"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C307ECD7-5A59-4924-BB49-7E89AD004A87}">
  <ds:schemaRefs>
    <ds:schemaRef ds:uri="http://schemas.microsoft.com/office/infopath/2007/PartnerControls"/>
    <ds:schemaRef ds:uri="http://schemas.microsoft.com/office/2006/documentManagement/types"/>
    <ds:schemaRef ds:uri="066125bf-39b6-445c-877b-20e640978fdb"/>
    <ds:schemaRef ds:uri="http://schemas.microsoft.com/office/2006/metadata/properties"/>
    <ds:schemaRef ds:uri="d816e1c1-afa1-4a3c-84d3-7c7457230527"/>
    <ds:schemaRef ds:uri="http://purl.org/dc/terms/"/>
    <ds:schemaRef ds:uri="http://www.w3.org/XML/1998/namespace"/>
    <ds:schemaRef ds:uri="http://schemas.openxmlformats.org/package/2006/metadata/core-properties"/>
    <ds:schemaRef ds:uri="http://purl.org/dc/dcmitype/"/>
    <ds:schemaRef ds:uri="http://purl.org/dc/elements/1.1/"/>
    <ds:schemaRef ds:uri="f4d2a8b7-7428-4540-a007-638c1bbd267e"/>
    <ds:schemaRef ds:uri="e91d1dbe-fb4f-407b-b100-878f87591dbd"/>
  </ds:schemaRefs>
</ds:datastoreItem>
</file>

<file path=customXml/itemProps2.xml><?xml version="1.0" encoding="utf-8"?>
<ds:datastoreItem xmlns:ds="http://schemas.openxmlformats.org/officeDocument/2006/customXml" ds:itemID="{43CDFC71-A461-44A0-8C83-925FB885343E}"/>
</file>

<file path=customXml/itemProps3.xml><?xml version="1.0" encoding="utf-8"?>
<ds:datastoreItem xmlns:ds="http://schemas.openxmlformats.org/officeDocument/2006/customXml" ds:itemID="{E8FF8C69-C96D-481D-AEDD-43AD6630E82E}"/>
</file>

<file path=customXml/itemProps4.xml><?xml version="1.0" encoding="utf-8"?>
<ds:datastoreItem xmlns:ds="http://schemas.openxmlformats.org/officeDocument/2006/customXml" ds:itemID="{B6D944B5-70B7-4444-992D-620DF7D79911}"/>
</file>

<file path=docProps/app.xml><?xml version="1.0" encoding="utf-8"?>
<Properties xmlns="http://schemas.openxmlformats.org/officeDocument/2006/extended-properties" xmlns:vt="http://schemas.openxmlformats.org/officeDocument/2006/docPropsVTypes">
  <Template>Slides til skabelon</Template>
  <TotalTime>1599</TotalTime>
  <Words>870</Words>
  <Application>Microsoft Office PowerPoint</Application>
  <PresentationFormat>Widescreen</PresentationFormat>
  <Paragraphs>106</Paragraphs>
  <Slides>12</Slides>
  <Notes>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Office-tema</vt:lpstr>
      <vt:lpstr>2_Office-tema</vt:lpstr>
      <vt:lpstr>VELKOMMEN  til nye lærere på hhx/htx/eux</vt:lpstr>
      <vt:lpstr>Jeg er din tillidsrepræsentant </vt:lpstr>
      <vt:lpstr>GL arbejder for</vt:lpstr>
      <vt:lpstr>Hvis du oplever… </vt:lpstr>
      <vt:lpstr>Årlig arbejdstid</vt:lpstr>
      <vt:lpstr>Arbejdstiden her på skolen</vt:lpstr>
      <vt:lpstr>Centralt fastsat løn på hhx/htx/eux</vt:lpstr>
      <vt:lpstr>Alt det praktiske</vt:lpstr>
      <vt:lpstr>Brug os</vt:lpstr>
      <vt:lpstr>Baggrundsmateriale</vt:lpstr>
      <vt:lpstr>Gymnasieskolernes Lærerforening - GL </vt:lpstr>
      <vt:lpstr>Hvad gør GL bl.a. for dig - individuelt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Faris Poskovic</dc:creator>
  <cp:lastModifiedBy>Faris Poskovic</cp:lastModifiedBy>
  <cp:revision>8</cp:revision>
  <dcterms:created xsi:type="dcterms:W3CDTF">2025-06-12T08:49:42Z</dcterms:created>
  <dcterms:modified xsi:type="dcterms:W3CDTF">2025-06-25T08:21:06Z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0x0101004D2D112A5EED3345AF07742E503663B5</vt:lpwstr>
  </property>
  <property fmtid="{D5CDD505-2E9C-101B-9397-08002B2CF9AE}" pid="3" name="MediaServiceImageTags">
    <vt:lpwstr/>
  </property>
</Properties>
</file>