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73" r:id="rId5"/>
    <p:sldId id="258" r:id="rId6"/>
    <p:sldId id="259" r:id="rId7"/>
    <p:sldId id="279" r:id="rId8"/>
    <p:sldId id="285" r:id="rId9"/>
    <p:sldId id="286" r:id="rId10"/>
    <p:sldId id="287" r:id="rId11"/>
    <p:sldId id="288" r:id="rId12"/>
    <p:sldId id="292" r:id="rId13"/>
    <p:sldId id="284" r:id="rId14"/>
    <p:sldId id="264" r:id="rId15"/>
    <p:sldId id="291" r:id="rId16"/>
  </p:sldIdLst>
  <p:sldSz cx="12192000" cy="6858000"/>
  <p:notesSz cx="6858000" cy="9144000"/>
  <p:embeddedFontLst>
    <p:embeddedFont>
      <p:font typeface="GL Condensed" panose="020A0506050501040104" pitchFamily="18" charset="0"/>
      <p:regular r:id="rId18"/>
      <p:bold r:id="rId19"/>
    </p:embeddedFont>
    <p:embeddedFont>
      <p:font typeface="GL Light" panose="020A0404050501040104" pitchFamily="18" charset="0"/>
      <p:regular r:id="rId20"/>
    </p:embeddedFont>
    <p:embeddedFont>
      <p:font typeface="Inter 18pt" panose="020B0604020202020204" charset="0"/>
      <p:regular r:id="rId21"/>
      <p:bold r:id="rId22"/>
      <p:italic r:id="rId23"/>
      <p:boldItalic r:id="rId24"/>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84140" autoAdjust="0"/>
  </p:normalViewPr>
  <p:slideViewPr>
    <p:cSldViewPr snapToGrid="0" showGuides="1">
      <p:cViewPr varScale="1">
        <p:scale>
          <a:sx n="93" d="100"/>
          <a:sy n="93" d="100"/>
        </p:scale>
        <p:origin x="118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Newton" userId="b830454e-a40a-4f60-b01a-961bda13b35a" providerId="ADAL" clId="{E81597E5-7C19-4B66-B139-58AAB7D68670}"/>
    <pc:docChg chg="undo custSel addSld delSld modSld">
      <pc:chgData name="Sarah Newton" userId="b830454e-a40a-4f60-b01a-961bda13b35a" providerId="ADAL" clId="{E81597E5-7C19-4B66-B139-58AAB7D68670}" dt="2026-05-13T09:12:24.876" v="286" actId="20577"/>
      <pc:docMkLst>
        <pc:docMk/>
      </pc:docMkLst>
      <pc:sldChg chg="addSp delSp modSp mod">
        <pc:chgData name="Sarah Newton" userId="b830454e-a40a-4f60-b01a-961bda13b35a" providerId="ADAL" clId="{E81597E5-7C19-4B66-B139-58AAB7D68670}" dt="2026-05-11T12:35:10.933" v="280" actId="1076"/>
        <pc:sldMkLst>
          <pc:docMk/>
          <pc:sldMk cId="1658669837" sldId="264"/>
        </pc:sldMkLst>
        <pc:picChg chg="mod">
          <ac:chgData name="Sarah Newton" userId="b830454e-a40a-4f60-b01a-961bda13b35a" providerId="ADAL" clId="{E81597E5-7C19-4B66-B139-58AAB7D68670}" dt="2026-05-11T12:35:10.933" v="280" actId="1076"/>
          <ac:picMkLst>
            <pc:docMk/>
            <pc:sldMk cId="1658669837" sldId="264"/>
            <ac:picMk id="2050" creationId="{E41FA210-40BD-3B94-C0EB-D2F61E718340}"/>
          </ac:picMkLst>
        </pc:picChg>
      </pc:sldChg>
      <pc:sldChg chg="modSp mod">
        <pc:chgData name="Sarah Newton" userId="b830454e-a40a-4f60-b01a-961bda13b35a" providerId="ADAL" clId="{E81597E5-7C19-4B66-B139-58AAB7D68670}" dt="2026-05-11T12:38:59.226" v="283" actId="1076"/>
        <pc:sldMkLst>
          <pc:docMk/>
          <pc:sldMk cId="3524632751" sldId="288"/>
        </pc:sldMkLst>
        <pc:spChg chg="mod">
          <ac:chgData name="Sarah Newton" userId="b830454e-a40a-4f60-b01a-961bda13b35a" providerId="ADAL" clId="{E81597E5-7C19-4B66-B139-58AAB7D68670}" dt="2026-05-11T12:38:59.226" v="283" actId="1076"/>
          <ac:spMkLst>
            <pc:docMk/>
            <pc:sldMk cId="3524632751" sldId="288"/>
            <ac:spMk id="7" creationId="{FB2A116E-2A5B-CDED-7B28-A84F67C07E40}"/>
          </ac:spMkLst>
        </pc:spChg>
      </pc:sldChg>
      <pc:sldChg chg="modSp mod">
        <pc:chgData name="Sarah Newton" userId="b830454e-a40a-4f60-b01a-961bda13b35a" providerId="ADAL" clId="{E81597E5-7C19-4B66-B139-58AAB7D68670}" dt="2026-05-13T09:12:24.876" v="286" actId="20577"/>
        <pc:sldMkLst>
          <pc:docMk/>
          <pc:sldMk cId="578953344" sldId="292"/>
        </pc:sldMkLst>
        <pc:spChg chg="mod">
          <ac:chgData name="Sarah Newton" userId="b830454e-a40a-4f60-b01a-961bda13b35a" providerId="ADAL" clId="{E81597E5-7C19-4B66-B139-58AAB7D68670}" dt="2026-05-13T09:12:24.876" v="286" actId="20577"/>
          <ac:spMkLst>
            <pc:docMk/>
            <pc:sldMk cId="578953344" sldId="292"/>
            <ac:spMk id="34" creationId="{75EC6437-FA3F-A8B0-0BD6-63D5660606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A953F-8B92-4B23-B1EB-2792FCB3D449}" type="datetimeFigureOut">
              <a:rPr lang="da-DK" smtClean="0"/>
              <a:t>13-05-2026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EB62-5815-4FCD-95FD-10D86F710AB6}" type="slidenum">
              <a:rPr lang="da-DK" smtClean="0"/>
              <a:t>‹nr.›</a:t>
            </a:fld>
            <a:endParaRPr lang="da-DK"/>
          </a:p>
        </p:txBody>
      </p:sp>
    </p:spTree>
    <p:extLst>
      <p:ext uri="{BB962C8B-B14F-4D97-AF65-F5344CB8AC3E}">
        <p14:creationId xmlns:p14="http://schemas.microsoft.com/office/powerpoint/2010/main" val="272401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latin typeface="Inter 18pt" panose="020B0604020202020204" charset="0"/>
                <a:ea typeface="Inter 18pt" panose="020B0604020202020204" charset="0"/>
              </a:rPr>
              <a:t>Denne </a:t>
            </a:r>
            <a:r>
              <a:rPr lang="da-DK" dirty="0" err="1">
                <a:latin typeface="Inter 18pt" panose="020B0604020202020204" charset="0"/>
                <a:ea typeface="Inter 18pt" panose="020B0604020202020204" charset="0"/>
              </a:rPr>
              <a:t>ppt</a:t>
            </a:r>
            <a:r>
              <a:rPr lang="da-DK" dirty="0">
                <a:latin typeface="Inter 18pt" panose="020B0604020202020204" charset="0"/>
                <a:ea typeface="Inter 18pt" panose="020B0604020202020204" charset="0"/>
              </a:rPr>
              <a:t> er tænkt til brug for TR, som vil holde et møde for</a:t>
            </a:r>
            <a:r>
              <a:rPr lang="da-DK" baseline="0" dirty="0">
                <a:latin typeface="Inter 18pt" panose="020B0604020202020204" charset="0"/>
                <a:ea typeface="Inter 18pt" panose="020B0604020202020204" charset="0"/>
              </a:rPr>
              <a:t> medlemmer på skolen om, at der kan være afskedigelser på vej. </a:t>
            </a:r>
          </a:p>
          <a:p>
            <a:r>
              <a:rPr lang="da-DK" baseline="0" dirty="0">
                <a:latin typeface="Inter 18pt" panose="020B0604020202020204" charset="0"/>
                <a:ea typeface="Inter 18pt" panose="020B0604020202020204" charset="0"/>
              </a:rPr>
              <a:t>Denne slide er tænkt som et forslag til en dagsorden. Det er langt fra sikkert, at alle slides skal bruges på et møde – det vil formodentlig lægge op til et alt for langt møde. Du kan evt. vise slides uden at tage diskussionerne på et indledende møde og så lægge op til, at drøftelserne tages på et efterfølgende møde.</a:t>
            </a:r>
          </a:p>
          <a:p>
            <a:r>
              <a:rPr lang="da-DK" baseline="0" dirty="0">
                <a:latin typeface="Inter 18pt" panose="020B0604020202020204" charset="0"/>
                <a:ea typeface="Inter 18pt" panose="020B0604020202020204" charset="0"/>
              </a:rPr>
              <a:t>Du kan naturligvis tilpasse slides efter jeres behov, ligesom du kan få støtte fra sekretariatet, hvis du har brug for det. </a:t>
            </a:r>
          </a:p>
          <a:p>
            <a:endParaRPr lang="da-DK" baseline="0" dirty="0">
              <a:latin typeface="Inter 18pt" panose="020B0604020202020204" charset="0"/>
              <a:ea typeface="Inter 18pt" panose="020B0604020202020204" charset="0"/>
            </a:endParaRPr>
          </a:p>
          <a:p>
            <a:r>
              <a:rPr lang="da-DK" baseline="0" dirty="0">
                <a:latin typeface="Inter 18pt" panose="020B0604020202020204" charset="0"/>
                <a:ea typeface="Inter 18pt" panose="020B0604020202020204" charset="0"/>
              </a:rPr>
              <a:t>Husk, at hvis du har bare de mindste forventninger om, at der kan være afskedigelser på vej på din skole, vil sekretariatet gerne vide det så hurtigt som muligt, så vi kan støtte op om jer.</a:t>
            </a:r>
            <a:endParaRPr lang="da-DK" dirty="0">
              <a:latin typeface="Inter 18pt" panose="020B0604020202020204" charset="0"/>
              <a:ea typeface="Inter 18pt" panose="020B0604020202020204" charset="0"/>
            </a:endParaRPr>
          </a:p>
          <a:p>
            <a:endParaRPr lang="en-DK" dirty="0"/>
          </a:p>
        </p:txBody>
      </p:sp>
      <p:sp>
        <p:nvSpPr>
          <p:cNvPr id="4" name="Slide Number Placeholder 3"/>
          <p:cNvSpPr>
            <a:spLocks noGrp="1"/>
          </p:cNvSpPr>
          <p:nvPr>
            <p:ph type="sldNum" sz="quarter" idx="5"/>
          </p:nvPr>
        </p:nvSpPr>
        <p:spPr/>
        <p:txBody>
          <a:bodyPr/>
          <a:lstStyle/>
          <a:p>
            <a:fld id="{0235EB62-5815-4FCD-95FD-10D86F710AB6}" type="slidenum">
              <a:rPr lang="da-DK" smtClean="0"/>
              <a:t>2</a:t>
            </a:fld>
            <a:endParaRPr lang="da-DK"/>
          </a:p>
        </p:txBody>
      </p:sp>
    </p:spTree>
    <p:extLst>
      <p:ext uri="{BB962C8B-B14F-4D97-AF65-F5344CB8AC3E}">
        <p14:creationId xmlns:p14="http://schemas.microsoft.com/office/powerpoint/2010/main" val="727743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GL’s centrale medlemstilbud er et tilbud om at se sig selv med nye øjne, få hjælp til at få sat ord på kompetencer (oversat CV’et til andre jobs), få værktøjer til jobsøgning og kendskab</a:t>
            </a:r>
            <a:r>
              <a:rPr lang="da-DK" baseline="0" dirty="0"/>
              <a:t> til det brede arbejdsmarked</a:t>
            </a:r>
            <a:r>
              <a:rPr lang="da-DK" dirty="0"/>
              <a:t>. Individuelle</a:t>
            </a:r>
            <a:r>
              <a:rPr lang="da-DK" baseline="0" dirty="0"/>
              <a:t> karrieresamtaler og mulighed for workshops og netværk er centrale elementer. Det er MA, som udfører dette for GL, men det er GL, som er opdragsgiver. Med den personlige karriererådgiver kan det drøftes, hvilke øvrige tilbud der kan benyttes. Tilbuddet om kollektiv støtteordning (op til 5.000 kr. oven i dagpengene forudsætter også medlemskab af Akademisk Arbejdsløshedskasse, men det er GL’s medlemstilbud og betalt af GL-midler). For at benytte tilbuddene skal man have været medlem af GL min. det seneste år. Der er flere forudsætninger for at få tilbuddene. De fremgår af GL’s hjemmeside: http://www.gl.org/loenogans/afskedigelse/Sider/Hvem-kan-benytte-GL's-tilbud.aspx</a:t>
            </a:r>
          </a:p>
          <a:p>
            <a:endParaRPr lang="da-DK" dirty="0"/>
          </a:p>
        </p:txBody>
      </p:sp>
      <p:sp>
        <p:nvSpPr>
          <p:cNvPr id="4" name="Pladsholder til slidenummer 3"/>
          <p:cNvSpPr>
            <a:spLocks noGrp="1"/>
          </p:cNvSpPr>
          <p:nvPr>
            <p:ph type="sldNum" sz="quarter" idx="5"/>
          </p:nvPr>
        </p:nvSpPr>
        <p:spPr/>
        <p:txBody>
          <a:bodyPr/>
          <a:lstStyle/>
          <a:p>
            <a:fld id="{0235EB62-5815-4FCD-95FD-10D86F710AB6}" type="slidenum">
              <a:rPr lang="da-DK" smtClean="0"/>
              <a:t>11</a:t>
            </a:fld>
            <a:endParaRPr lang="da-DK"/>
          </a:p>
        </p:txBody>
      </p:sp>
    </p:spTree>
    <p:extLst>
      <p:ext uri="{BB962C8B-B14F-4D97-AF65-F5344CB8AC3E}">
        <p14:creationId xmlns:p14="http://schemas.microsoft.com/office/powerpoint/2010/main" val="113147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latin typeface="Inter 18pt" panose="020B0604020202020204" charset="0"/>
                <a:ea typeface="Inter 18pt" panose="020B0604020202020204" charset="0"/>
              </a:rPr>
              <a:t>Denne slide må du selv fylde information i. Det</a:t>
            </a:r>
            <a:r>
              <a:rPr lang="da-DK" sz="1200" baseline="0" dirty="0">
                <a:latin typeface="Inter 18pt" panose="020B0604020202020204" charset="0"/>
                <a:ea typeface="Inter 18pt" panose="020B0604020202020204" charset="0"/>
              </a:rPr>
              <a:t> anbefales, at du inden mødet drøfter med ledelsen, hvad du kan sige. Det er vigtigt, at du på mødet kommunikerer sandt, men detailniveauet skal nøje overvejes/aftales. Det er ledelsens opgave at melde ud om afskedigelser. Det er ikke dig, som skal give de første meldinger, men du kan bruge denne del af mødet til at opsummere de meldinger, ledelsen har meldt ud, så du er sikker på, at medlemmerne har samme opfattelse og vidensniveau. Alle vil have et stort informationsbehov, og du kan med fordel lave en kommunikationsplan i samarbejde med ledelsen.</a:t>
            </a:r>
          </a:p>
          <a:p>
            <a:endParaRPr lang="da-DK" sz="1200" baseline="0" dirty="0">
              <a:latin typeface="Inter 18pt" panose="020B0604020202020204" charset="0"/>
              <a:ea typeface="Inter 18pt" panose="020B0604020202020204" charset="0"/>
            </a:endParaRPr>
          </a:p>
          <a:p>
            <a:r>
              <a:rPr lang="da-DK" sz="1200" baseline="0" dirty="0">
                <a:latin typeface="Inter 18pt" panose="020B0604020202020204" charset="0"/>
                <a:ea typeface="Inter 18pt" panose="020B0604020202020204" charset="0"/>
              </a:rPr>
              <a:t>Din hensigt med mødet kan også være, at du har en mistanke om, at der kan være afskedigelser på vej, men at ledelsen endnu ikke har meldt noget ud – og at du dermed vil bruge mødet til at drøfte, om I sammen kan påvirke ledelsens/bestyrelsens dagsorden, så besparelser findes andre steder end på lærerløn. Også i denne situation skal du nøje overveje, om du vil drøfte din intention med ledelsen forinden. I situationer, hvor afskedigelser kan blive udgangen, er det yderst vigtigt, at du som TR har en god dialog med ledelsen. Det vil give dig det bedste udgangspunkt for at kunne hjælpe medlemmerne. Har du brug for sparring, er du velkommen til at kontakte sekretariatet. </a:t>
            </a:r>
          </a:p>
          <a:p>
            <a:endParaRPr lang="da-DK" sz="1200" baseline="0" dirty="0">
              <a:latin typeface="Inter 18pt" panose="020B0604020202020204" charset="0"/>
              <a:ea typeface="Inter 18pt" panose="020B0604020202020204" charset="0"/>
            </a:endParaRPr>
          </a:p>
          <a:p>
            <a:r>
              <a:rPr lang="da-DK" sz="1200" baseline="0" dirty="0">
                <a:latin typeface="Inter 18pt" panose="020B0604020202020204" charset="0"/>
                <a:ea typeface="Inter 18pt" panose="020B0604020202020204" charset="0"/>
              </a:rPr>
              <a:t>De følgende slides forudsætter, at der kommer en proces med afskedigelser.</a:t>
            </a:r>
            <a:endParaRPr lang="da-DK" sz="1200" dirty="0">
              <a:latin typeface="Inter 18pt" panose="020B0604020202020204" charset="0"/>
              <a:ea typeface="Inter 18pt" panose="020B0604020202020204" charset="0"/>
            </a:endParaRPr>
          </a:p>
          <a:p>
            <a:endParaRPr lang="en-DK" dirty="0"/>
          </a:p>
        </p:txBody>
      </p:sp>
      <p:sp>
        <p:nvSpPr>
          <p:cNvPr id="4" name="Slide Number Placeholder 3"/>
          <p:cNvSpPr>
            <a:spLocks noGrp="1"/>
          </p:cNvSpPr>
          <p:nvPr>
            <p:ph type="sldNum" sz="quarter" idx="5"/>
          </p:nvPr>
        </p:nvSpPr>
        <p:spPr/>
        <p:txBody>
          <a:bodyPr/>
          <a:lstStyle/>
          <a:p>
            <a:fld id="{0235EB62-5815-4FCD-95FD-10D86F710AB6}" type="slidenum">
              <a:rPr lang="da-DK" smtClean="0"/>
              <a:t>3</a:t>
            </a:fld>
            <a:endParaRPr lang="da-DK"/>
          </a:p>
        </p:txBody>
      </p:sp>
    </p:spTree>
    <p:extLst>
      <p:ext uri="{BB962C8B-B14F-4D97-AF65-F5344CB8AC3E}">
        <p14:creationId xmlns:p14="http://schemas.microsoft.com/office/powerpoint/2010/main" val="120458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i="0" kern="1200" dirty="0">
                <a:solidFill>
                  <a:schemeClr val="tx1"/>
                </a:solidFill>
                <a:latin typeface="+mn-lt"/>
                <a:ea typeface="+mn-ea"/>
                <a:cs typeface="+mn-cs"/>
              </a:rPr>
              <a:t>TR</a:t>
            </a:r>
            <a:r>
              <a:rPr lang="da-DK" sz="1200" b="1" i="0" kern="1200" baseline="0" dirty="0">
                <a:solidFill>
                  <a:schemeClr val="tx1"/>
                </a:solidFill>
                <a:latin typeface="+mn-lt"/>
                <a:ea typeface="+mn-ea"/>
                <a:cs typeface="+mn-cs"/>
              </a:rPr>
              <a:t> skal holdes orienteret: </a:t>
            </a:r>
            <a:r>
              <a:rPr lang="da-DK" sz="1200" b="0" i="0" kern="1200" baseline="0" dirty="0">
                <a:solidFill>
                  <a:schemeClr val="tx1"/>
                </a:solidFill>
                <a:latin typeface="+mn-lt"/>
                <a:ea typeface="+mn-ea"/>
                <a:cs typeface="+mn-cs"/>
              </a:rPr>
              <a:t>A</a:t>
            </a:r>
            <a:r>
              <a:rPr lang="da-DK" sz="1200" b="0" i="0" kern="1200" dirty="0">
                <a:solidFill>
                  <a:schemeClr val="tx1"/>
                </a:solidFill>
                <a:latin typeface="+mn-lt"/>
                <a:ea typeface="+mn-ea"/>
                <a:cs typeface="+mn-cs"/>
              </a:rPr>
              <a:t>f reglerne i TR-aftalen følger, at tillidsrepræsentanten skal holdes orienteret forud for påtænkte afskedigelser.</a:t>
            </a:r>
            <a:endParaRPr lang="da-DK" sz="1200" b="1" i="0" kern="1200" dirty="0">
              <a:solidFill>
                <a:schemeClr val="tx1"/>
              </a:solidFill>
              <a:latin typeface="+mn-lt"/>
              <a:ea typeface="+mn-ea"/>
              <a:cs typeface="+mn-cs"/>
            </a:endParaRPr>
          </a:p>
          <a:p>
            <a:endParaRPr lang="da-DK" sz="1200" b="1" i="0" kern="1200" dirty="0">
              <a:solidFill>
                <a:schemeClr val="tx1"/>
              </a:solidFill>
              <a:latin typeface="+mn-lt"/>
              <a:ea typeface="+mn-ea"/>
              <a:cs typeface="+mn-cs"/>
            </a:endParaRPr>
          </a:p>
          <a:p>
            <a:r>
              <a:rPr lang="da-DK" sz="1200" b="1" i="0" kern="1200" dirty="0">
                <a:solidFill>
                  <a:schemeClr val="tx1"/>
                </a:solidFill>
                <a:latin typeface="+mn-lt"/>
                <a:ea typeface="+mn-ea"/>
                <a:cs typeface="+mn-cs"/>
              </a:rPr>
              <a:t>SU</a:t>
            </a:r>
            <a:r>
              <a:rPr lang="da-DK" sz="1200" b="0" i="0" kern="1200" dirty="0">
                <a:solidFill>
                  <a:schemeClr val="tx1"/>
                </a:solidFill>
                <a:latin typeface="+mn-lt"/>
                <a:ea typeface="+mn-ea"/>
                <a:cs typeface="+mn-cs"/>
              </a:rPr>
              <a:t>: Ved påtænkte afskedigelser har ledelsen en særlig pligt til at informere og drøfte</a:t>
            </a:r>
            <a:r>
              <a:rPr lang="da-DK" sz="1200" b="0" i="0" kern="1200" baseline="0" dirty="0">
                <a:solidFill>
                  <a:schemeClr val="tx1"/>
                </a:solidFill>
                <a:latin typeface="+mn-lt"/>
                <a:ea typeface="+mn-ea"/>
                <a:cs typeface="+mn-cs"/>
              </a:rPr>
              <a:t> sagen</a:t>
            </a:r>
            <a:r>
              <a:rPr lang="da-DK" sz="1200" b="0" i="0" kern="1200" dirty="0">
                <a:solidFill>
                  <a:schemeClr val="tx1"/>
                </a:solidFill>
                <a:latin typeface="+mn-lt"/>
                <a:ea typeface="+mn-ea"/>
                <a:cs typeface="+mn-cs"/>
              </a:rPr>
              <a:t> i SU. Ledelsen skal informere om skolens seneste udvikling og den forventede udvikling i aktiviteter og i den økonomiske situation. Informationen skal gives så tidligt og med et så passende indhold, at der kan gennemføres en grundig drøftelse.</a:t>
            </a:r>
          </a:p>
          <a:p>
            <a:r>
              <a:rPr lang="da-DK" sz="1200" b="0" i="0" kern="1200" dirty="0">
                <a:solidFill>
                  <a:schemeClr val="tx1"/>
                </a:solidFill>
                <a:latin typeface="+mn-lt"/>
                <a:ea typeface="+mn-ea"/>
                <a:cs typeface="+mn-cs"/>
              </a:rPr>
              <a:t>Formålet er at sikre, at medarbejdernes synspunkter og forslag kan indgå i grundlaget for ledelsens endelige beslutning, herunder at få afdækket muligheden for at undgå eller at begrænse eventuelle afskedigelser samt drøfte, hvordan virkningerne heraf kan afbødes.</a:t>
            </a:r>
          </a:p>
          <a:p>
            <a:endParaRPr lang="da-DK" sz="1200" b="1" i="0" kern="1200" dirty="0">
              <a:solidFill>
                <a:schemeClr val="tx1"/>
              </a:solidFill>
              <a:latin typeface="+mn-lt"/>
              <a:ea typeface="+mn-ea"/>
              <a:cs typeface="+mn-cs"/>
            </a:endParaRPr>
          </a:p>
          <a:p>
            <a:r>
              <a:rPr lang="da-DK" sz="1200" b="1" i="0" kern="1200" dirty="0">
                <a:solidFill>
                  <a:schemeClr val="tx1"/>
                </a:solidFill>
                <a:latin typeface="+mn-lt"/>
                <a:ea typeface="+mn-ea"/>
                <a:cs typeface="+mn-cs"/>
              </a:rPr>
              <a:t>Kriterier:</a:t>
            </a:r>
            <a:r>
              <a:rPr lang="da-DK" sz="1200" b="0" i="0" kern="1200" dirty="0">
                <a:solidFill>
                  <a:schemeClr val="tx1"/>
                </a:solidFill>
                <a:latin typeface="+mn-lt"/>
                <a:ea typeface="+mn-ea"/>
                <a:cs typeface="+mn-cs"/>
              </a:rPr>
              <a:t> Det er en ledelsesmæssig opgave at udvælge de medarbejdere, der bedst kan undværes, og derfor anbefaler GL, at TR ikke er med til at fastlægge kriterierne, men opfordrer til, at kriterierne bliver objektive.</a:t>
            </a:r>
          </a:p>
          <a:p>
            <a:endParaRPr lang="da-DK" sz="1200" b="1" i="0" kern="1200" dirty="0">
              <a:solidFill>
                <a:schemeClr val="tx1"/>
              </a:solidFill>
              <a:latin typeface="+mn-lt"/>
              <a:ea typeface="+mn-ea"/>
              <a:cs typeface="+mn-cs"/>
            </a:endParaRPr>
          </a:p>
          <a:p>
            <a:r>
              <a:rPr lang="da-DK" sz="1200" b="1" i="0" kern="1200" dirty="0">
                <a:solidFill>
                  <a:schemeClr val="tx1"/>
                </a:solidFill>
                <a:latin typeface="+mn-lt"/>
                <a:ea typeface="+mn-ea"/>
                <a:cs typeface="+mn-cs"/>
              </a:rPr>
              <a:t>Tavshedspligt: </a:t>
            </a:r>
            <a:r>
              <a:rPr lang="da-DK" sz="1200" b="0" i="0" kern="1200" baseline="0" dirty="0" err="1">
                <a:solidFill>
                  <a:schemeClr val="tx1"/>
                </a:solidFill>
                <a:latin typeface="+mn-lt"/>
                <a:ea typeface="+mn-ea"/>
                <a:cs typeface="+mn-cs"/>
              </a:rPr>
              <a:t>TR’s</a:t>
            </a:r>
            <a:r>
              <a:rPr lang="da-DK" sz="1200" b="0" i="0" kern="1200" baseline="0" dirty="0">
                <a:solidFill>
                  <a:schemeClr val="tx1"/>
                </a:solidFill>
                <a:latin typeface="+mn-lt"/>
                <a:ea typeface="+mn-ea"/>
                <a:cs typeface="+mn-cs"/>
              </a:rPr>
              <a:t> viden om, hvem der varsles/er varslet afskediget, er tavshedsbelagt. Hverken ledelsen eller TR må melde ud, hvem der er varslet afskediget. Det er op til den enkelte medarbejder, om vedkommende vil meddele kollegerne, om vedkommende er varslet afskediget.</a:t>
            </a:r>
            <a:endParaRPr lang="da-DK" b="0" dirty="0"/>
          </a:p>
          <a:p>
            <a:endParaRPr lang="en-DK" dirty="0"/>
          </a:p>
        </p:txBody>
      </p:sp>
      <p:sp>
        <p:nvSpPr>
          <p:cNvPr id="4" name="Slide Number Placeholder 3"/>
          <p:cNvSpPr>
            <a:spLocks noGrp="1"/>
          </p:cNvSpPr>
          <p:nvPr>
            <p:ph type="sldNum" sz="quarter" idx="5"/>
          </p:nvPr>
        </p:nvSpPr>
        <p:spPr/>
        <p:txBody>
          <a:bodyPr/>
          <a:lstStyle/>
          <a:p>
            <a:fld id="{0235EB62-5815-4FCD-95FD-10D86F710AB6}" type="slidenum">
              <a:rPr lang="da-DK" smtClean="0"/>
              <a:t>4</a:t>
            </a:fld>
            <a:endParaRPr lang="da-DK"/>
          </a:p>
        </p:txBody>
      </p:sp>
    </p:spTree>
    <p:extLst>
      <p:ext uri="{BB962C8B-B14F-4D97-AF65-F5344CB8AC3E}">
        <p14:creationId xmlns:p14="http://schemas.microsoft.com/office/powerpoint/2010/main" val="23505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ABDB9-16FC-58CC-21F0-4D9655D2B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851EF9-A1D2-F880-6F3B-32D2A7D22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4404E7-F3EB-2472-BE60-0A2EC04122C0}"/>
              </a:ext>
            </a:extLst>
          </p:cNvPr>
          <p:cNvSpPr>
            <a:spLocks noGrp="1"/>
          </p:cNvSpPr>
          <p:nvPr>
            <p:ph type="body" idx="1"/>
          </p:nvPr>
        </p:nvSpPr>
        <p:spPr/>
        <p:txBody>
          <a:bodyPr/>
          <a:lstStyle/>
          <a:p>
            <a:r>
              <a:rPr lang="da-DK" dirty="0"/>
              <a:t>Gymnasieskolen, som udkom i februar</a:t>
            </a:r>
            <a:r>
              <a:rPr lang="da-DK" baseline="0" dirty="0"/>
              <a:t> 2016 kan være godt at bruge som fælles diskussionsgrundlag. Artiklerne viser, hvordan forskellige skoler har grebet processen an. Find bladet her: http://</a:t>
            </a:r>
            <a:r>
              <a:rPr lang="da-DK" baseline="0" dirty="0" err="1"/>
              <a:t>mags.datagraf.dk</a:t>
            </a:r>
            <a:r>
              <a:rPr lang="da-DK" baseline="0" dirty="0"/>
              <a:t>/gymnasieskolen/84/html5/</a:t>
            </a:r>
          </a:p>
          <a:p>
            <a:endParaRPr lang="da-DK" baseline="0" dirty="0"/>
          </a:p>
          <a:p>
            <a:r>
              <a:rPr lang="da-DK" baseline="0" dirty="0"/>
              <a:t>Når vi skriver, at valg altid vil stå mellem ’pest eller kolera’, skyldes det, at nogle løsninger vil opleves som mere hensigtsmæssige for de, der afskediges, mens andre vil opleves som mest hensigtsmæssige for de, der ikke afskediges. Det er derfor nødvendigt at finde en balance, som kan opleves nogenlunde værdig for alle. Og så er afskedigelsessituationer aldrig nemme. Det vil uanset form altid være en ubehagelig oplevelse, men bevidste valg og en ordentlig planlægning kan gøre det mere nådigt.</a:t>
            </a:r>
            <a:endParaRPr lang="da-DK" dirty="0"/>
          </a:p>
          <a:p>
            <a:endParaRPr lang="en-DK" dirty="0"/>
          </a:p>
        </p:txBody>
      </p:sp>
      <p:sp>
        <p:nvSpPr>
          <p:cNvPr id="4" name="Slide Number Placeholder 3">
            <a:extLst>
              <a:ext uri="{FF2B5EF4-FFF2-40B4-BE49-F238E27FC236}">
                <a16:creationId xmlns:a16="http://schemas.microsoft.com/office/drawing/2014/main" id="{CCB2BE49-FFD2-3BEA-D976-09DF23BB3F7D}"/>
              </a:ext>
            </a:extLst>
          </p:cNvPr>
          <p:cNvSpPr>
            <a:spLocks noGrp="1"/>
          </p:cNvSpPr>
          <p:nvPr>
            <p:ph type="sldNum" sz="quarter" idx="5"/>
          </p:nvPr>
        </p:nvSpPr>
        <p:spPr/>
        <p:txBody>
          <a:bodyPr/>
          <a:lstStyle/>
          <a:p>
            <a:fld id="{0235EB62-5815-4FCD-95FD-10D86F710AB6}" type="slidenum">
              <a:rPr lang="da-DK" smtClean="0"/>
              <a:t>5</a:t>
            </a:fld>
            <a:endParaRPr lang="da-DK"/>
          </a:p>
        </p:txBody>
      </p:sp>
    </p:spTree>
    <p:extLst>
      <p:ext uri="{BB962C8B-B14F-4D97-AF65-F5344CB8AC3E}">
        <p14:creationId xmlns:p14="http://schemas.microsoft.com/office/powerpoint/2010/main" val="310280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0D07-FD30-0876-74F8-8B9488D2A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0D04DE-BDF5-987E-E445-8FEF74A5B3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4774A-E30C-AB57-B408-5DF1A0DA71D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1" dirty="0"/>
              <a:t>Fratrædelsesaftaler</a:t>
            </a:r>
            <a:r>
              <a:rPr lang="da-DK" sz="1200" dirty="0"/>
              <a:t>:</a:t>
            </a:r>
            <a:r>
              <a:rPr lang="da-DK" sz="1200" baseline="0" dirty="0"/>
              <a:t> En aftale om fratrædelse kan være et godt alternativ til opsigelse, hvis en kollega har en forventning om, at vedkommende vil blive opsagt, eller hvis medlemmet kan se en aftale som en mulighed for at gøre noget andet. Fratrædelsesaftalen skal som minimum sikre medlemmet de samme rettigheder, som hvis medlemmet var blevet sagt op. Det er også er i ledelsens interesse at indgå frivillige aftaler, da de så skal afskedige færre end uden fratrædelsesaftaler. Det giver derfor mening, at du forsøger at forhandle fratrædelsesaftaler hjem. Kontakt sekretariatet for konkret sparring.</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baseline="0" dirty="0"/>
              <a:t>Naturlig afgang: </a:t>
            </a:r>
            <a:r>
              <a:rPr lang="da-DK" sz="1200" b="0" baseline="0" dirty="0"/>
              <a:t>På den ene side kan det føles rimeligt, at en kollega, der er oppe i årene, går på pension; på den anden side kan kollegaen have en plan om at arbejde et eller flere år mere – er det så rimeligt efter 35 års tro tjeneste at føle sig presset ud? Nogle kolleger kan evt. have glæde af at kunne trappe ned over nogle år.</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b="1" baseline="0" dirty="0"/>
              <a:t>Medarbejdere mellem 58 og 62 år:</a:t>
            </a:r>
            <a:r>
              <a:rPr lang="da-DK" sz="1200" b="0" baseline="0" dirty="0"/>
              <a:t> Medarbejdere i denne aldersgruppe vil oftest have svært ved at finde et andet job. Hvis medlemmet skal afslutte sin karriere i denne alder, vil vedkommende typisk have yderst få midler resten af sit liv. Man tager altså ikke bare stilling til en periode på dagpenge, men om vedkommende skal have en fattig alderdom. Sekretariatet har udarbejdet særskilt notat herom: http://</a:t>
            </a:r>
            <a:r>
              <a:rPr lang="da-DK" sz="1200" b="0" baseline="0" dirty="0" err="1"/>
              <a:t>www.gl.org</a:t>
            </a:r>
            <a:r>
              <a:rPr lang="da-DK" sz="1200" b="0" baseline="0" dirty="0"/>
              <a:t>/debat/TR/</a:t>
            </a:r>
            <a:r>
              <a:rPr lang="da-DK" sz="1200" b="0" baseline="0" dirty="0" err="1"/>
              <a:t>SiteAssets</a:t>
            </a:r>
            <a:r>
              <a:rPr lang="da-DK" sz="1200" b="0" baseline="0" dirty="0"/>
              <a:t>/</a:t>
            </a:r>
            <a:r>
              <a:rPr lang="da-DK" sz="1200" b="0" baseline="0" dirty="0" err="1"/>
              <a:t>SitePages</a:t>
            </a:r>
            <a:r>
              <a:rPr lang="da-DK" sz="1200" b="0" baseline="0" dirty="0"/>
              <a:t>/Community-startside/Økonomiske%20konsekvenser%20for%20ca.%2060-årige%20i%20tilfælde%20af%20afsked.docx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b="1" baseline="0" dirty="0">
              <a:solidFill>
                <a:srgbClr val="E46C0A"/>
              </a:solidFill>
            </a:endParaRPr>
          </a:p>
          <a:p>
            <a:r>
              <a:rPr lang="da-DK" sz="1200" b="1" baseline="0" dirty="0">
                <a:solidFill>
                  <a:srgbClr val="E46C0A"/>
                </a:solidFill>
              </a:rPr>
              <a:t>Sociale kapitel: </a:t>
            </a:r>
            <a:r>
              <a:rPr lang="da-DK" sz="1400" kern="1200" dirty="0">
                <a:solidFill>
                  <a:schemeClr val="tx1"/>
                </a:solidFill>
                <a:latin typeface="+mn-lt"/>
                <a:ea typeface="+mn-ea"/>
                <a:cs typeface="+mn-cs"/>
              </a:rPr>
              <a:t>omhandler forebyggelse, fastholdelse og integration af personer med nedsat arbejdsevne,  ledige i aftalebaserede job på særlige vilkår, fleksjob, løntilskudsjob mv.</a:t>
            </a:r>
            <a:endParaRPr lang="da-DK" sz="1200" b="1" baseline="0" dirty="0">
              <a:solidFill>
                <a:srgbClr val="E46C0A"/>
              </a:solidFill>
            </a:endParaRPr>
          </a:p>
          <a:p>
            <a:endParaRPr lang="en-DK" dirty="0"/>
          </a:p>
        </p:txBody>
      </p:sp>
      <p:sp>
        <p:nvSpPr>
          <p:cNvPr id="4" name="Slide Number Placeholder 3">
            <a:extLst>
              <a:ext uri="{FF2B5EF4-FFF2-40B4-BE49-F238E27FC236}">
                <a16:creationId xmlns:a16="http://schemas.microsoft.com/office/drawing/2014/main" id="{14E8BEF5-C175-D271-8C9B-1ADAFA3E218C}"/>
              </a:ext>
            </a:extLst>
          </p:cNvPr>
          <p:cNvSpPr>
            <a:spLocks noGrp="1"/>
          </p:cNvSpPr>
          <p:nvPr>
            <p:ph type="sldNum" sz="quarter" idx="5"/>
          </p:nvPr>
        </p:nvSpPr>
        <p:spPr/>
        <p:txBody>
          <a:bodyPr/>
          <a:lstStyle/>
          <a:p>
            <a:fld id="{0235EB62-5815-4FCD-95FD-10D86F710AB6}" type="slidenum">
              <a:rPr lang="da-DK" smtClean="0"/>
              <a:t>6</a:t>
            </a:fld>
            <a:endParaRPr lang="da-DK"/>
          </a:p>
        </p:txBody>
      </p:sp>
    </p:spTree>
    <p:extLst>
      <p:ext uri="{BB962C8B-B14F-4D97-AF65-F5344CB8AC3E}">
        <p14:creationId xmlns:p14="http://schemas.microsoft.com/office/powerpoint/2010/main" val="21481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A7867-8EF5-7C9A-CA63-B1643EED1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27390-3399-9AA8-A680-0CF32A823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70246-462F-CD2A-B309-C32A78C075EC}"/>
              </a:ext>
            </a:extLst>
          </p:cNvPr>
          <p:cNvSpPr>
            <a:spLocks noGrp="1"/>
          </p:cNvSpPr>
          <p:nvPr>
            <p:ph type="body" idx="1"/>
          </p:nvPr>
        </p:nvSpPr>
        <p:spPr/>
        <p:txBody>
          <a:bodyPr/>
          <a:lstStyle/>
          <a:p>
            <a:r>
              <a:rPr lang="da-DK" dirty="0"/>
              <a:t>Typisk</a:t>
            </a:r>
            <a:r>
              <a:rPr lang="da-DK" baseline="0" dirty="0"/>
              <a:t> vil ledelsen have meldt ud, at der kan blive tale om et antal afskedigelser. Det er ikke sikkert, at det er nærmere specificeret, og intervallet kan være relativt stort. Hvis der skal afskediges 10% af medarbejderne, vil 80% af medarbejderne tro, at de er i blandt. Statistisk er det noget vrøvl, men følelser kan ikke styres. Det er derfor vigtigt at tale sammen om, hvordan man som lærere agerer overfor hinanden og overfor ledelsen. </a:t>
            </a:r>
          </a:p>
          <a:p>
            <a:endParaRPr lang="da-DK" baseline="0" dirty="0"/>
          </a:p>
          <a:p>
            <a:r>
              <a:rPr lang="da-DK" b="1" baseline="0" dirty="0"/>
              <a:t>Indbyrdes relationer:</a:t>
            </a:r>
            <a:r>
              <a:rPr lang="da-DK" b="0" baseline="0" dirty="0"/>
              <a:t> Som man kan læse i Gymnasieskolen nr. 2, 2016, (se bladet her: http://</a:t>
            </a:r>
            <a:r>
              <a:rPr lang="da-DK" b="0" baseline="0" dirty="0" err="1"/>
              <a:t>mags.datagraf.dk</a:t>
            </a:r>
            <a:r>
              <a:rPr lang="da-DK" b="0" baseline="0" dirty="0"/>
              <a:t>/gymnasieskolen/84/html5/) kan det værste komme op blandt kollegerne inden en fyringsrunde – hvor hver bevidst eller ubevidst hytter eget skind. Hvis man i lærerkollegiet har drøftet, hvordan man opfører sig værdigt, er det i hvert fald ikke ubevidste valg. Tilsvarende kan det give mening at drøfte, hvordan man vil håndtere hinanden – Varslede afskediget/afskedigede og ikke afskedigede. Kolleger, der er blevet afskediget, kan berette, at de kan opleve at de bliver ekskluderet eller at de ynkes – og det kan være ret overvældende. Der kan lægges op til, at man fx i faggrupperne drøfter, hvordan man vil håndtere afskedigelser.</a:t>
            </a:r>
            <a:endParaRPr lang="da-DK" b="1" baseline="0" dirty="0"/>
          </a:p>
          <a:p>
            <a:endParaRPr lang="da-DK" baseline="0" dirty="0"/>
          </a:p>
          <a:p>
            <a:r>
              <a:rPr lang="da-DK" b="1" baseline="0" dirty="0"/>
              <a:t>Info alene til TR: </a:t>
            </a:r>
            <a:r>
              <a:rPr lang="da-DK" baseline="0" dirty="0"/>
              <a:t>GL har indgået en s</a:t>
            </a:r>
            <a:r>
              <a:rPr lang="da-DK" sz="1200" b="0" i="0" kern="1200" dirty="0">
                <a:solidFill>
                  <a:schemeClr val="tx1"/>
                </a:solidFill>
                <a:effectLst/>
                <a:latin typeface="+mn-lt"/>
                <a:ea typeface="+mn-ea"/>
                <a:cs typeface="+mn-cs"/>
              </a:rPr>
              <a:t>amarbejdsaftale med AS3 Transition, hvor skolen kan få hjælp til </a:t>
            </a:r>
            <a:r>
              <a:rPr lang="da-DK" baseline="0" dirty="0"/>
              <a:t>at komme ordentligt igennem processer med afskedigelser, så processen kan foregå så værdigt som muligt. Det er skolen selv, som skal betale for konsulentbistanden, men samarbejdet betyder, at firmaet er informeret om sektoren, og at skolen får det lidt billigere end ellers, fordi der ligger en rammeaftale. Danske Erhvervsskoler, Lederne anbefaler ligesom GL et samarbejde med samme firma. Kontakt sekretariatet for mere information herom. Læs mere her: </a:t>
            </a:r>
            <a:r>
              <a:rPr lang="da-DK" baseline="0" dirty="0" err="1"/>
              <a:t>https</a:t>
            </a:r>
            <a:r>
              <a:rPr lang="da-DK" baseline="0" dirty="0"/>
              <a:t>://</a:t>
            </a:r>
            <a:r>
              <a:rPr lang="da-DK" baseline="0" dirty="0" err="1"/>
              <a:t>www.gl.org</a:t>
            </a:r>
            <a:r>
              <a:rPr lang="da-DK" baseline="0" dirty="0"/>
              <a:t>/</a:t>
            </a:r>
            <a:r>
              <a:rPr lang="da-DK" baseline="0" dirty="0" err="1"/>
              <a:t>loenogans</a:t>
            </a:r>
            <a:r>
              <a:rPr lang="da-DK" baseline="0" dirty="0"/>
              <a:t>/afskedigelse/Sider/Tilbud-til-skoler---</a:t>
            </a:r>
            <a:r>
              <a:rPr lang="da-DK" baseline="0" dirty="0" err="1"/>
              <a:t>raadgivning</a:t>
            </a:r>
            <a:r>
              <a:rPr lang="da-DK" baseline="0" dirty="0"/>
              <a:t>-om-</a:t>
            </a:r>
            <a:r>
              <a:rPr lang="da-DK" baseline="0" dirty="0" err="1"/>
              <a:t>vaerdige</a:t>
            </a:r>
            <a:r>
              <a:rPr lang="da-DK" baseline="0" dirty="0"/>
              <a:t>-</a:t>
            </a:r>
            <a:r>
              <a:rPr lang="da-DK" baseline="0" dirty="0" err="1"/>
              <a:t>afskedigelser.aspx</a:t>
            </a:r>
            <a:endParaRPr lang="da-DK" baseline="0" dirty="0"/>
          </a:p>
          <a:p>
            <a:endParaRPr lang="en-DK" dirty="0"/>
          </a:p>
        </p:txBody>
      </p:sp>
      <p:sp>
        <p:nvSpPr>
          <p:cNvPr id="4" name="Slide Number Placeholder 3">
            <a:extLst>
              <a:ext uri="{FF2B5EF4-FFF2-40B4-BE49-F238E27FC236}">
                <a16:creationId xmlns:a16="http://schemas.microsoft.com/office/drawing/2014/main" id="{A7B68447-5052-9288-AEA7-B056191A1533}"/>
              </a:ext>
            </a:extLst>
          </p:cNvPr>
          <p:cNvSpPr>
            <a:spLocks noGrp="1"/>
          </p:cNvSpPr>
          <p:nvPr>
            <p:ph type="sldNum" sz="quarter" idx="5"/>
          </p:nvPr>
        </p:nvSpPr>
        <p:spPr/>
        <p:txBody>
          <a:bodyPr/>
          <a:lstStyle/>
          <a:p>
            <a:fld id="{0235EB62-5815-4FCD-95FD-10D86F710AB6}" type="slidenum">
              <a:rPr lang="da-DK" smtClean="0"/>
              <a:t>7</a:t>
            </a:fld>
            <a:endParaRPr lang="da-DK"/>
          </a:p>
        </p:txBody>
      </p:sp>
    </p:spTree>
    <p:extLst>
      <p:ext uri="{BB962C8B-B14F-4D97-AF65-F5344CB8AC3E}">
        <p14:creationId xmlns:p14="http://schemas.microsoft.com/office/powerpoint/2010/main" val="275811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C4D49-02F1-5CF3-C404-5A8F4611A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4E0AB-881E-A9F7-501A-8A8DD1926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4EF1D5-CEA7-4E8E-3F2F-663219528D5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Denne slide hører formodentlig</a:t>
            </a:r>
            <a:r>
              <a:rPr lang="da-DK" sz="1200" b="0" baseline="0" dirty="0"/>
              <a:t> ikke til på det første møde. Den kan tages på et særskilt møde – og dialogen skal måske tages på et personalemøde, hvor ledelsen også deltager.</a:t>
            </a:r>
            <a:endParaRPr lang="da-DK" dirty="0"/>
          </a:p>
        </p:txBody>
      </p:sp>
      <p:sp>
        <p:nvSpPr>
          <p:cNvPr id="4" name="Slide Number Placeholder 3">
            <a:extLst>
              <a:ext uri="{FF2B5EF4-FFF2-40B4-BE49-F238E27FC236}">
                <a16:creationId xmlns:a16="http://schemas.microsoft.com/office/drawing/2014/main" id="{9CB5CA77-47B3-DB01-4774-0857DF28D186}"/>
              </a:ext>
            </a:extLst>
          </p:cNvPr>
          <p:cNvSpPr>
            <a:spLocks noGrp="1"/>
          </p:cNvSpPr>
          <p:nvPr>
            <p:ph type="sldNum" sz="quarter" idx="5"/>
          </p:nvPr>
        </p:nvSpPr>
        <p:spPr/>
        <p:txBody>
          <a:bodyPr/>
          <a:lstStyle/>
          <a:p>
            <a:fld id="{0235EB62-5815-4FCD-95FD-10D86F710AB6}" type="slidenum">
              <a:rPr lang="da-DK" smtClean="0"/>
              <a:t>8</a:t>
            </a:fld>
            <a:endParaRPr lang="da-DK"/>
          </a:p>
        </p:txBody>
      </p:sp>
    </p:spTree>
    <p:extLst>
      <p:ext uri="{BB962C8B-B14F-4D97-AF65-F5344CB8AC3E}">
        <p14:creationId xmlns:p14="http://schemas.microsoft.com/office/powerpoint/2010/main" val="4074745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79C2-0041-F40E-6EDC-FE880ED9B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59D20-44B1-1880-85CE-232A4935D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47EFC-141C-C9FE-79FB-305F6186C01A}"/>
              </a:ext>
            </a:extLst>
          </p:cNvPr>
          <p:cNvSpPr>
            <a:spLocks noGrp="1"/>
          </p:cNvSpPr>
          <p:nvPr>
            <p:ph type="body" idx="1"/>
          </p:nvPr>
        </p:nvSpPr>
        <p:spPr/>
        <p:txBody>
          <a:bodyPr/>
          <a:lstStyle/>
          <a:p>
            <a:pPr marL="228600" indent="-228600">
              <a:buAutoNum type="arabicParenR"/>
            </a:pPr>
            <a:r>
              <a:rPr lang="da-DK" dirty="0"/>
              <a:t>Det</a:t>
            </a:r>
            <a:r>
              <a:rPr lang="da-DK" baseline="0" dirty="0"/>
              <a:t> vil typisk på forhånd blive aftalt, hvilken dag ledelsen melder afskedigelser ud.</a:t>
            </a:r>
          </a:p>
          <a:p>
            <a:pPr marL="228600" indent="-228600">
              <a:buAutoNum type="arabicParenR"/>
            </a:pPr>
            <a:r>
              <a:rPr lang="da-DK" baseline="0" dirty="0"/>
              <a:t>Dagen, hvor medarbejderne, der tænkes afskediget, bliver varslet. Denne dag skal være godt planlagt. Se slide 7 og 8.</a:t>
            </a:r>
          </a:p>
          <a:p>
            <a:pPr marL="228600" indent="-228600">
              <a:buAutoNum type="arabicParenR"/>
            </a:pPr>
            <a:r>
              <a:rPr lang="da-DK" baseline="0" dirty="0"/>
              <a:t>Normalt vil der ske en partshøring af de medarbejdere, som er varslet afskediget. Normalt vil der være en to ugers frist, hvor medarbejderne kan svare på partshøringen. </a:t>
            </a:r>
            <a:r>
              <a:rPr lang="da-DK" sz="1200" kern="1200" dirty="0">
                <a:solidFill>
                  <a:schemeClr val="tx1"/>
                </a:solidFill>
                <a:latin typeface="+mn-lt"/>
                <a:ea typeface="+mn-ea"/>
                <a:cs typeface="+mn-cs"/>
              </a:rPr>
              <a:t>Formålet med en partshøring er, at skolens afgørelse træffes på et korrekt grundlag, og medarbejderen skal alene forholde sig til den begrundelse, der er i varslingen for afskedigelse. Det vil være relevant at inddrage sekretariatet i partshøringen.</a:t>
            </a:r>
          </a:p>
          <a:p>
            <a:pPr marL="228600" indent="-228600">
              <a:buAutoNum type="arabicParenR"/>
            </a:pPr>
            <a:r>
              <a:rPr lang="da-DK" sz="1200" kern="1200" dirty="0">
                <a:solidFill>
                  <a:schemeClr val="tx1"/>
                </a:solidFill>
                <a:latin typeface="+mn-lt"/>
                <a:ea typeface="+mn-ea"/>
                <a:cs typeface="+mn-cs"/>
              </a:rPr>
              <a:t>Efter de to uger vil afskedigelserne blive stadfæstet, og de pågældende medarbejdere er nu opsagt. Hvis der</a:t>
            </a:r>
            <a:r>
              <a:rPr lang="da-DK" sz="1200" kern="1200" baseline="0" dirty="0">
                <a:solidFill>
                  <a:schemeClr val="tx1"/>
                </a:solidFill>
                <a:latin typeface="+mn-lt"/>
                <a:ea typeface="+mn-ea"/>
                <a:cs typeface="+mn-cs"/>
              </a:rPr>
              <a:t> ikke er aftalt en fritstilling, skal medarbejderne udføre deres arbejde normalt indtil fratrædelsesdatoen. GL anbefaler, at TR aftaler med ledelsen, at medarbejderne får fri til at deltage i GL’s medlemstilbud.</a:t>
            </a:r>
          </a:p>
          <a:p>
            <a:pPr marL="228600" indent="-228600">
              <a:buAutoNum type="arabicParenR"/>
            </a:pPr>
            <a:r>
              <a:rPr lang="da-DK" sz="1200" kern="1200" baseline="0" dirty="0">
                <a:solidFill>
                  <a:schemeClr val="tx1"/>
                </a:solidFill>
                <a:latin typeface="+mn-lt"/>
                <a:ea typeface="+mn-ea"/>
                <a:cs typeface="+mn-cs"/>
              </a:rPr>
              <a:t>GL har en række medlemstilbud til medlemmer, der bliver afskediget eller ikke får forlænget en ansættelse. Det er en klar anbefaling, at berørte medlemmer deltager i et karriereafklaringsforløb, som er kernen i GL’s tilbud. Erfaringerne viser, at det er vigtigt at komme hurtigt i gang med karriererådgivningen – altså før man fratræder.</a:t>
            </a:r>
          </a:p>
          <a:p>
            <a:pPr marL="228600" indent="-228600">
              <a:buAutoNum type="arabicParenR"/>
            </a:pPr>
            <a:r>
              <a:rPr lang="da-DK" sz="1200" kern="1200" baseline="0" dirty="0">
                <a:solidFill>
                  <a:schemeClr val="tx1"/>
                </a:solidFill>
                <a:latin typeface="+mn-lt"/>
                <a:ea typeface="+mn-ea"/>
                <a:cs typeface="+mn-cs"/>
              </a:rPr>
              <a:t>Det er vigtigt at sige ordentligt farvel, når medarbejdere fratræder – både for dem, der skal stoppe og for dem, der skal blive. Helle Hein: ”Det, der siger mest om en arbejdsplads er ikke, hvordan man tager imod nye medarbejdere, men hvordan man tager afsked – også den sidste dag. Det viser arbejdspladsens værdier.”</a:t>
            </a:r>
          </a:p>
          <a:p>
            <a:endParaRPr lang="en-DK" dirty="0"/>
          </a:p>
        </p:txBody>
      </p:sp>
      <p:sp>
        <p:nvSpPr>
          <p:cNvPr id="4" name="Slide Number Placeholder 3">
            <a:extLst>
              <a:ext uri="{FF2B5EF4-FFF2-40B4-BE49-F238E27FC236}">
                <a16:creationId xmlns:a16="http://schemas.microsoft.com/office/drawing/2014/main" id="{B65DC8FF-F618-84D8-F3E2-1927BEFD5B10}"/>
              </a:ext>
            </a:extLst>
          </p:cNvPr>
          <p:cNvSpPr>
            <a:spLocks noGrp="1"/>
          </p:cNvSpPr>
          <p:nvPr>
            <p:ph type="sldNum" sz="quarter" idx="5"/>
          </p:nvPr>
        </p:nvSpPr>
        <p:spPr/>
        <p:txBody>
          <a:bodyPr/>
          <a:lstStyle/>
          <a:p>
            <a:fld id="{0235EB62-5815-4FCD-95FD-10D86F710AB6}" type="slidenum">
              <a:rPr lang="da-DK" smtClean="0"/>
              <a:t>9</a:t>
            </a:fld>
            <a:endParaRPr lang="da-DK"/>
          </a:p>
        </p:txBody>
      </p:sp>
    </p:spTree>
    <p:extLst>
      <p:ext uri="{BB962C8B-B14F-4D97-AF65-F5344CB8AC3E}">
        <p14:creationId xmlns:p14="http://schemas.microsoft.com/office/powerpoint/2010/main" val="5218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B1E08-6D7E-7018-0C29-0FB347941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293B4A-AEA6-020D-979F-59E731A18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9B5E7-31DD-24DE-4E4A-FF54C6317400}"/>
              </a:ext>
            </a:extLst>
          </p:cNvPr>
          <p:cNvSpPr>
            <a:spLocks noGrp="1"/>
          </p:cNvSpPr>
          <p:nvPr>
            <p:ph type="body" idx="1"/>
          </p:nvPr>
        </p:nvSpPr>
        <p:spPr/>
        <p:txBody>
          <a:bodyPr/>
          <a:lstStyle/>
          <a:p>
            <a:r>
              <a:rPr lang="da-DK" sz="1200" b="1" dirty="0"/>
              <a:t>Arbejde i opsigelsesperioden?</a:t>
            </a:r>
          </a:p>
          <a:p>
            <a:r>
              <a:rPr lang="da-DK" sz="1200" b="0" dirty="0"/>
              <a:t>Både i høringsfasen og i opsigelsesperioden har medarbejderne</a:t>
            </a:r>
            <a:r>
              <a:rPr lang="da-DK" sz="1200" b="0" baseline="0" dirty="0"/>
              <a:t> </a:t>
            </a:r>
            <a:r>
              <a:rPr lang="da-DK" sz="1200" b="0" dirty="0"/>
              <a:t>pligt til at udføre arbejdet normalt, med mindre det er aftalt, at medarbejderne fritstilles. </a:t>
            </a:r>
          </a:p>
          <a:p>
            <a:endParaRPr lang="en-DK" dirty="0"/>
          </a:p>
        </p:txBody>
      </p:sp>
      <p:sp>
        <p:nvSpPr>
          <p:cNvPr id="4" name="Slide Number Placeholder 3">
            <a:extLst>
              <a:ext uri="{FF2B5EF4-FFF2-40B4-BE49-F238E27FC236}">
                <a16:creationId xmlns:a16="http://schemas.microsoft.com/office/drawing/2014/main" id="{D4410586-F2C9-DBFD-93C5-3BBD2844C1BF}"/>
              </a:ext>
            </a:extLst>
          </p:cNvPr>
          <p:cNvSpPr>
            <a:spLocks noGrp="1"/>
          </p:cNvSpPr>
          <p:nvPr>
            <p:ph type="sldNum" sz="quarter" idx="5"/>
          </p:nvPr>
        </p:nvSpPr>
        <p:spPr/>
        <p:txBody>
          <a:bodyPr/>
          <a:lstStyle/>
          <a:p>
            <a:fld id="{0235EB62-5815-4FCD-95FD-10D86F710AB6}" type="slidenum">
              <a:rPr lang="da-DK" smtClean="0"/>
              <a:t>10</a:t>
            </a:fld>
            <a:endParaRPr lang="da-DK"/>
          </a:p>
        </p:txBody>
      </p:sp>
    </p:spTree>
    <p:extLst>
      <p:ext uri="{BB962C8B-B14F-4D97-AF65-F5344CB8AC3E}">
        <p14:creationId xmlns:p14="http://schemas.microsoft.com/office/powerpoint/2010/main" val="42837817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lide">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370FF-F20A-5DEC-090A-4226258F2ED1}"/>
              </a:ext>
            </a:extLst>
          </p:cNvPr>
          <p:cNvSpPr>
            <a:spLocks noGrp="1"/>
          </p:cNvSpPr>
          <p:nvPr>
            <p:ph type="ctrTitle"/>
          </p:nvPr>
        </p:nvSpPr>
        <p:spPr>
          <a:xfrm>
            <a:off x="254000" y="2114843"/>
            <a:ext cx="5969000" cy="1831271"/>
          </a:xfrm>
        </p:spPr>
        <p:txBody>
          <a:bodyPr anchor="t" anchorCtr="0">
            <a:noAutofit/>
          </a:bodyPr>
          <a:lstStyle>
            <a:lvl1pPr algn="l">
              <a:lnSpc>
                <a:spcPct val="85000"/>
              </a:lnSpc>
              <a:defRPr sz="7000">
                <a:solidFill>
                  <a:schemeClr val="bg1"/>
                </a:solidFill>
              </a:defRPr>
            </a:lvl1pPr>
          </a:lstStyle>
          <a:p>
            <a:r>
              <a:rPr lang="en-GB"/>
              <a:t>Click to edit Master title style</a:t>
            </a:r>
            <a:endParaRPr lang="da-DK" dirty="0"/>
          </a:p>
        </p:txBody>
      </p:sp>
      <p:sp>
        <p:nvSpPr>
          <p:cNvPr id="3" name="Undertitel 2">
            <a:extLst>
              <a:ext uri="{FF2B5EF4-FFF2-40B4-BE49-F238E27FC236}">
                <a16:creationId xmlns:a16="http://schemas.microsoft.com/office/drawing/2014/main" id="{A4015F0D-94DC-C4EF-2F02-93DBBC294BB1}"/>
              </a:ext>
            </a:extLst>
          </p:cNvPr>
          <p:cNvSpPr>
            <a:spLocks noGrp="1"/>
          </p:cNvSpPr>
          <p:nvPr>
            <p:ph type="subTitle" idx="1"/>
          </p:nvPr>
        </p:nvSpPr>
        <p:spPr>
          <a:xfrm>
            <a:off x="254000" y="635000"/>
            <a:ext cx="5969000" cy="215444"/>
          </a:xfrm>
        </p:spPr>
        <p:txBody>
          <a:bodyPr wrap="square">
            <a:sp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a-DK" dirty="0"/>
          </a:p>
        </p:txBody>
      </p:sp>
      <p:sp>
        <p:nvSpPr>
          <p:cNvPr id="9" name="Pladsholder til tekst 8">
            <a:extLst>
              <a:ext uri="{FF2B5EF4-FFF2-40B4-BE49-F238E27FC236}">
                <a16:creationId xmlns:a16="http://schemas.microsoft.com/office/drawing/2014/main" id="{B858F12E-5643-FF41-9FDD-77AABFFC5FF5}"/>
              </a:ext>
            </a:extLst>
          </p:cNvPr>
          <p:cNvSpPr>
            <a:spLocks noGrp="1"/>
          </p:cNvSpPr>
          <p:nvPr>
            <p:ph type="body" sz="quarter" idx="13" hasCustomPrompt="1"/>
          </p:nvPr>
        </p:nvSpPr>
        <p:spPr>
          <a:xfrm>
            <a:off x="254000" y="1226608"/>
            <a:ext cx="5969000" cy="915635"/>
          </a:xfrm>
        </p:spPr>
        <p:txBody>
          <a:bodyPr wrap="none">
            <a:noAutofit/>
          </a:bodyPr>
          <a:lstStyle>
            <a:lvl1pPr marL="0" indent="0">
              <a:lnSpc>
                <a:spcPct val="85000"/>
              </a:lnSpc>
              <a:spcBef>
                <a:spcPts val="0"/>
              </a:spcBef>
              <a:buNone/>
              <a:defRPr sz="7000" b="1">
                <a:solidFill>
                  <a:schemeClr val="bg1"/>
                </a:solidFill>
                <a:latin typeface="GL Condensed" panose="020A0806050501040104" pitchFamily="18" charset="0"/>
              </a:defRPr>
            </a:lvl1pPr>
            <a:lvl2pPr>
              <a:buNone/>
              <a:defRPr/>
            </a:lvl2pPr>
          </a:lstStyle>
          <a:p>
            <a:pPr lvl="0"/>
            <a:r>
              <a:rPr lang="da-DK" dirty="0"/>
              <a:t>Indsæt tema</a:t>
            </a:r>
          </a:p>
        </p:txBody>
      </p:sp>
      <p:pic>
        <p:nvPicPr>
          <p:cNvPr id="10" name="Grafik 9">
            <a:extLst>
              <a:ext uri="{FF2B5EF4-FFF2-40B4-BE49-F238E27FC236}">
                <a16:creationId xmlns:a16="http://schemas.microsoft.com/office/drawing/2014/main" id="{953570E1-593E-B42C-188C-8A5384165589}"/>
              </a:ext>
            </a:extLst>
          </p:cNvPr>
          <p:cNvPicPr>
            <a:picLocks noChangeAspect="1"/>
          </p:cNvPicPr>
          <p:nvPr userDrawn="1"/>
        </p:nvPicPr>
        <p:blipFill>
          <a:blip>
            <a:extLst>
              <a:ext uri="{96DAC541-7B7A-43D3-8B79-37D633B846F1}">
                <asvg:svgBlip xmlns:asvg="http://schemas.microsoft.com/office/drawing/2016/SVG/main" r:embed="rId2"/>
              </a:ext>
            </a:extLst>
          </a:blip>
          <a:srcRect l="3" r="3"/>
          <a:stretch/>
        </p:blipFill>
        <p:spPr>
          <a:xfrm>
            <a:off x="60629" y="6230619"/>
            <a:ext cx="2194631" cy="648453"/>
          </a:xfrm>
          <a:prstGeom prst="rect">
            <a:avLst/>
          </a:prstGeom>
        </p:spPr>
      </p:pic>
      <p:sp>
        <p:nvSpPr>
          <p:cNvPr id="12" name="Pladsholder til billede 11">
            <a:extLst>
              <a:ext uri="{FF2B5EF4-FFF2-40B4-BE49-F238E27FC236}">
                <a16:creationId xmlns:a16="http://schemas.microsoft.com/office/drawing/2014/main" id="{228CF800-AF89-891D-5610-7703432CF72B}"/>
              </a:ext>
            </a:extLst>
          </p:cNvPr>
          <p:cNvSpPr>
            <a:spLocks noGrp="1"/>
          </p:cNvSpPr>
          <p:nvPr>
            <p:ph type="pic" sz="quarter" idx="14"/>
          </p:nvPr>
        </p:nvSpPr>
        <p:spPr>
          <a:xfrm>
            <a:off x="7216775" y="2897188"/>
            <a:ext cx="4721225" cy="3325812"/>
          </a:xfrm>
          <a:prstGeom prst="roundRect">
            <a:avLst>
              <a:gd name="adj" fmla="val 1958"/>
            </a:avLst>
          </a:prstGeom>
        </p:spPr>
        <p:txBody>
          <a:bodyPr/>
          <a:lstStyle/>
          <a:p>
            <a:r>
              <a:rPr lang="en-GB"/>
              <a:t>Click icon to add picture</a:t>
            </a:r>
            <a:endParaRPr lang="da-DK"/>
          </a:p>
        </p:txBody>
      </p:sp>
      <p:sp>
        <p:nvSpPr>
          <p:cNvPr id="7" name="Pladsholder til dato 6">
            <a:extLst>
              <a:ext uri="{FF2B5EF4-FFF2-40B4-BE49-F238E27FC236}">
                <a16:creationId xmlns:a16="http://schemas.microsoft.com/office/drawing/2014/main" id="{146C63F6-985D-14D0-9503-FBEDD0D0318F}"/>
              </a:ext>
            </a:extLst>
          </p:cNvPr>
          <p:cNvSpPr>
            <a:spLocks noGrp="1"/>
          </p:cNvSpPr>
          <p:nvPr>
            <p:ph type="dt" sz="half" idx="15"/>
          </p:nvPr>
        </p:nvSpPr>
        <p:spPr/>
        <p:txBody>
          <a:bodyPr/>
          <a:lstStyle>
            <a:lvl1pPr>
              <a:defRPr>
                <a:solidFill>
                  <a:schemeClr val="bg1"/>
                </a:solidFill>
              </a:defRPr>
            </a:lvl1pPr>
          </a:lstStyle>
          <a:p>
            <a:fld id="{5431E2F3-BE5B-4CD3-A582-30E568F5CD9E}" type="datetime3">
              <a:rPr lang="da-DK" smtClean="0"/>
              <a:t>13.05.2026</a:t>
            </a:fld>
            <a:endParaRPr lang="da-DK"/>
          </a:p>
        </p:txBody>
      </p:sp>
      <p:sp>
        <p:nvSpPr>
          <p:cNvPr id="8" name="Pladsholder til sidefod 7">
            <a:extLst>
              <a:ext uri="{FF2B5EF4-FFF2-40B4-BE49-F238E27FC236}">
                <a16:creationId xmlns:a16="http://schemas.microsoft.com/office/drawing/2014/main" id="{AD3FECEA-09F2-D4B1-A45D-36001FF8F449}"/>
              </a:ext>
            </a:extLst>
          </p:cNvPr>
          <p:cNvSpPr>
            <a:spLocks noGrp="1"/>
          </p:cNvSpPr>
          <p:nvPr>
            <p:ph type="ftr" sz="quarter" idx="16"/>
          </p:nvPr>
        </p:nvSpPr>
        <p:spPr/>
        <p:txBody>
          <a:bodyPr/>
          <a:lstStyle>
            <a:lvl1pPr>
              <a:defRPr>
                <a:solidFill>
                  <a:schemeClr val="bg1"/>
                </a:solidFill>
              </a:defRPr>
            </a:lvl1pPr>
          </a:lstStyle>
          <a:p>
            <a:r>
              <a:rPr lang="da-DK"/>
              <a:t>Titel / Sektion</a:t>
            </a:r>
            <a:endParaRPr lang="da-DK" dirty="0"/>
          </a:p>
        </p:txBody>
      </p:sp>
      <p:sp>
        <p:nvSpPr>
          <p:cNvPr id="11" name="Pladsholder til slidenummer 10">
            <a:extLst>
              <a:ext uri="{FF2B5EF4-FFF2-40B4-BE49-F238E27FC236}">
                <a16:creationId xmlns:a16="http://schemas.microsoft.com/office/drawing/2014/main" id="{F4BDEF7D-8934-64C2-ECFE-CBAEA06DCF4E}"/>
              </a:ext>
            </a:extLst>
          </p:cNvPr>
          <p:cNvSpPr>
            <a:spLocks noGrp="1"/>
          </p:cNvSpPr>
          <p:nvPr>
            <p:ph type="sldNum" sz="quarter" idx="17"/>
          </p:nvPr>
        </p:nvSpPr>
        <p:spPr/>
        <p:txBody>
          <a:bodyPr/>
          <a:lstStyle>
            <a:lvl1pPr>
              <a:defRPr>
                <a:solidFill>
                  <a:schemeClr val="bg1"/>
                </a:solidFill>
              </a:defRPr>
            </a:lvl1p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23454534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er">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EB793F4-63BC-7B2D-6AD2-9028B9AAB592}"/>
              </a:ext>
            </a:extLst>
          </p:cNvPr>
          <p:cNvSpPr/>
          <p:nvPr userDrawn="1"/>
        </p:nvSpPr>
        <p:spPr>
          <a:xfrm>
            <a:off x="-1296785" y="5050287"/>
            <a:ext cx="898650" cy="1172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1000"/>
              </a:spcAft>
            </a:pPr>
            <a:r>
              <a:rPr kumimoji="0" lang="da-DK" sz="2500" b="0" i="0" u="none" strike="noStrike" kern="1200" cap="none" spc="0" normalizeH="0" baseline="0" noProof="0" dirty="0">
                <a:ln>
                  <a:noFill/>
                </a:ln>
                <a:solidFill>
                  <a:srgbClr val="1C2237"/>
                </a:solidFill>
                <a:effectLst/>
                <a:uLnTx/>
                <a:uFillTx/>
                <a:latin typeface="+mj-lt"/>
                <a:ea typeface="+mn-ea"/>
                <a:cs typeface="+mn-cs"/>
              </a:rPr>
              <a:t>Citat</a:t>
            </a:r>
            <a:endParaRPr lang="da-DK" sz="2500" b="0" spc="0" dirty="0">
              <a:solidFill>
                <a:schemeClr val="tx2"/>
              </a:solidFill>
              <a:latin typeface="+mj-lt"/>
            </a:endParaRP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700" b="1" i="0" u="none" strike="noStrike" kern="1200" cap="none" spc="0" normalizeH="0" baseline="0" noProof="0" dirty="0">
                <a:ln>
                  <a:noFill/>
                </a:ln>
                <a:solidFill>
                  <a:srgbClr val="1C2237"/>
                </a:solidFill>
                <a:effectLst/>
                <a:uLnTx/>
                <a:uFillTx/>
                <a:latin typeface="Inter 18pt"/>
                <a:ea typeface="+mn-ea"/>
                <a:cs typeface="+mn-cs"/>
              </a:rPr>
              <a:t>NAVN</a:t>
            </a:r>
            <a:endParaRPr kumimoji="0" lang="da-DK" sz="1900" b="0" i="0" u="none" strike="noStrike" kern="1200" cap="none" spc="0" normalizeH="0" baseline="0" noProof="0" dirty="0">
              <a:ln>
                <a:noFill/>
              </a:ln>
              <a:solidFill>
                <a:schemeClr val="tx2"/>
              </a:solidFill>
              <a:effectLst/>
              <a:uLnTx/>
              <a:uFillTx/>
              <a:latin typeface="+mj-lt"/>
              <a:ea typeface="+mn-ea"/>
              <a:cs typeface="+mn-cs"/>
            </a:endParaRPr>
          </a:p>
        </p:txBody>
      </p:sp>
      <p:sp>
        <p:nvSpPr>
          <p:cNvPr id="11" name="Pladsholder til tekst 10">
            <a:extLst>
              <a:ext uri="{FF2B5EF4-FFF2-40B4-BE49-F238E27FC236}">
                <a16:creationId xmlns:a16="http://schemas.microsoft.com/office/drawing/2014/main" id="{85FC249B-CE70-BB77-D01B-7676CB02B44E}"/>
              </a:ext>
            </a:extLst>
          </p:cNvPr>
          <p:cNvSpPr>
            <a:spLocks noGrp="1"/>
          </p:cNvSpPr>
          <p:nvPr>
            <p:ph type="body" sz="quarter" idx="14"/>
          </p:nvPr>
        </p:nvSpPr>
        <p:spPr>
          <a:xfrm>
            <a:off x="254001" y="635000"/>
            <a:ext cx="3724274" cy="5587999"/>
          </a:xfrm>
          <a:prstGeom prst="roundRect">
            <a:avLst>
              <a:gd name="adj" fmla="val 1936"/>
            </a:avLst>
          </a:prstGeom>
          <a:solidFill>
            <a:schemeClr val="accent1"/>
          </a:solidFill>
        </p:spPr>
        <p:txBody>
          <a:bodyPr lIns="252000" tIns="216000" rIns="252000" bIns="216000" anchor="b" anchorCtr="0">
            <a:noAutofit/>
          </a:bodyPr>
          <a:lstStyle>
            <a:lvl1pPr>
              <a:lnSpc>
                <a:spcPct val="83000"/>
              </a:lnSpc>
              <a:spcAft>
                <a:spcPts val="0"/>
              </a:spcAft>
              <a:defRPr sz="2500" b="0">
                <a:latin typeface="+mj-lt"/>
              </a:defRPr>
            </a:lvl1pPr>
            <a:lvl2pPr>
              <a:lnSpc>
                <a:spcPct val="100000"/>
              </a:lnSpc>
              <a:spcBef>
                <a:spcPts val="1800"/>
              </a:spcBef>
              <a:spcAft>
                <a:spcPts val="1800"/>
              </a:spcAft>
              <a:defRPr sz="700" b="1" cap="all" baseline="0">
                <a:latin typeface="+mn-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5" name="Pladsholder til tekst 10">
            <a:extLst>
              <a:ext uri="{FF2B5EF4-FFF2-40B4-BE49-F238E27FC236}">
                <a16:creationId xmlns:a16="http://schemas.microsoft.com/office/drawing/2014/main" id="{8CD092E8-23C8-1A69-BCA2-A2EF076B6F7F}"/>
              </a:ext>
            </a:extLst>
          </p:cNvPr>
          <p:cNvSpPr>
            <a:spLocks noGrp="1"/>
          </p:cNvSpPr>
          <p:nvPr>
            <p:ph type="body" sz="quarter" idx="15"/>
          </p:nvPr>
        </p:nvSpPr>
        <p:spPr>
          <a:xfrm>
            <a:off x="4233864" y="635000"/>
            <a:ext cx="3724274" cy="5587999"/>
          </a:xfrm>
          <a:prstGeom prst="roundRect">
            <a:avLst>
              <a:gd name="adj" fmla="val 1936"/>
            </a:avLst>
          </a:prstGeom>
          <a:solidFill>
            <a:schemeClr val="accent1"/>
          </a:solidFill>
        </p:spPr>
        <p:txBody>
          <a:bodyPr lIns="252000" tIns="216000" rIns="252000" bIns="216000" anchor="b" anchorCtr="0">
            <a:noAutofit/>
          </a:bodyPr>
          <a:lstStyle>
            <a:lvl1pPr>
              <a:lnSpc>
                <a:spcPct val="83000"/>
              </a:lnSpc>
              <a:spcAft>
                <a:spcPts val="0"/>
              </a:spcAft>
              <a:defRPr sz="2500" b="0">
                <a:latin typeface="+mj-lt"/>
              </a:defRPr>
            </a:lvl1pPr>
            <a:lvl2pPr>
              <a:lnSpc>
                <a:spcPct val="100000"/>
              </a:lnSpc>
              <a:spcBef>
                <a:spcPts val="1800"/>
              </a:spcBef>
              <a:spcAft>
                <a:spcPts val="1800"/>
              </a:spcAft>
              <a:defRPr sz="700" b="1" cap="all" baseline="0">
                <a:latin typeface="+mn-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6" name="Pladsholder til tekst 10">
            <a:extLst>
              <a:ext uri="{FF2B5EF4-FFF2-40B4-BE49-F238E27FC236}">
                <a16:creationId xmlns:a16="http://schemas.microsoft.com/office/drawing/2014/main" id="{E3BDB12D-B826-0746-5A0D-46A3B1C8A985}"/>
              </a:ext>
            </a:extLst>
          </p:cNvPr>
          <p:cNvSpPr>
            <a:spLocks noGrp="1"/>
          </p:cNvSpPr>
          <p:nvPr>
            <p:ph type="body" sz="quarter" idx="16"/>
          </p:nvPr>
        </p:nvSpPr>
        <p:spPr>
          <a:xfrm>
            <a:off x="8210840" y="635000"/>
            <a:ext cx="3724274" cy="5587999"/>
          </a:xfrm>
          <a:prstGeom prst="roundRect">
            <a:avLst>
              <a:gd name="adj" fmla="val 1936"/>
            </a:avLst>
          </a:prstGeom>
          <a:solidFill>
            <a:schemeClr val="accent1"/>
          </a:solidFill>
        </p:spPr>
        <p:txBody>
          <a:bodyPr lIns="252000" tIns="216000" rIns="252000" bIns="216000" anchor="b" anchorCtr="0">
            <a:noAutofit/>
          </a:bodyPr>
          <a:lstStyle>
            <a:lvl1pPr>
              <a:lnSpc>
                <a:spcPct val="83000"/>
              </a:lnSpc>
              <a:spcAft>
                <a:spcPts val="0"/>
              </a:spcAft>
              <a:defRPr sz="2500" b="0">
                <a:latin typeface="+mj-lt"/>
              </a:defRPr>
            </a:lvl1pPr>
            <a:lvl2pPr>
              <a:lnSpc>
                <a:spcPct val="100000"/>
              </a:lnSpc>
              <a:spcBef>
                <a:spcPts val="1800"/>
              </a:spcBef>
              <a:spcAft>
                <a:spcPts val="1800"/>
              </a:spcAft>
              <a:defRPr sz="700" b="1" cap="all" baseline="0">
                <a:latin typeface="+mn-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8" name="Pladsholder til tekst 17">
            <a:extLst>
              <a:ext uri="{FF2B5EF4-FFF2-40B4-BE49-F238E27FC236}">
                <a16:creationId xmlns:a16="http://schemas.microsoft.com/office/drawing/2014/main" id="{3ED89D4D-56B5-2F6A-6323-D15D03DEAC5F}"/>
              </a:ext>
            </a:extLst>
          </p:cNvPr>
          <p:cNvSpPr>
            <a:spLocks noGrp="1"/>
          </p:cNvSpPr>
          <p:nvPr>
            <p:ph type="body" sz="quarter" idx="17" hasCustomPrompt="1"/>
          </p:nvPr>
        </p:nvSpPr>
        <p:spPr>
          <a:xfrm>
            <a:off x="521134" y="902618"/>
            <a:ext cx="516601" cy="434701"/>
          </a:xfrm>
          <a:blipFill>
            <a:blip>
              <a:extLst>
                <a:ext uri="{96DAC541-7B7A-43D3-8B79-37D633B846F1}">
                  <asvg:svgBlip xmlns:asvg="http://schemas.microsoft.com/office/drawing/2016/SVG/main" r:embed="rId2"/>
                </a:ext>
              </a:extLst>
            </a:blip>
            <a:stretch>
              <a:fillRect/>
            </a:stretch>
          </a:blipFill>
        </p:spPr>
        <p:txBody>
          <a:bodyPr/>
          <a:lstStyle>
            <a:lvl1pPr>
              <a:defRPr sz="400">
                <a:solidFill>
                  <a:schemeClr val="tx2">
                    <a:alpha val="0"/>
                  </a:schemeClr>
                </a:solidFill>
              </a:defRPr>
            </a:lvl1pPr>
          </a:lstStyle>
          <a:p>
            <a:pPr lvl="0"/>
            <a:r>
              <a:rPr lang="da-DK" dirty="0"/>
              <a:t>    </a:t>
            </a:r>
          </a:p>
        </p:txBody>
      </p:sp>
      <p:sp>
        <p:nvSpPr>
          <p:cNvPr id="22" name="Pladsholder til tekst 17">
            <a:extLst>
              <a:ext uri="{FF2B5EF4-FFF2-40B4-BE49-F238E27FC236}">
                <a16:creationId xmlns:a16="http://schemas.microsoft.com/office/drawing/2014/main" id="{FFE11DFA-EAF5-B19B-EC9E-A13C55994AEE}"/>
              </a:ext>
            </a:extLst>
          </p:cNvPr>
          <p:cNvSpPr>
            <a:spLocks noGrp="1"/>
          </p:cNvSpPr>
          <p:nvPr>
            <p:ph type="body" sz="quarter" idx="18" hasCustomPrompt="1"/>
          </p:nvPr>
        </p:nvSpPr>
        <p:spPr>
          <a:xfrm>
            <a:off x="4498774" y="902618"/>
            <a:ext cx="516601" cy="434701"/>
          </a:xfrm>
          <a:blipFill>
            <a:blip>
              <a:extLst>
                <a:ext uri="{96DAC541-7B7A-43D3-8B79-37D633B846F1}">
                  <asvg:svgBlip xmlns:asvg="http://schemas.microsoft.com/office/drawing/2016/SVG/main" r:embed="rId2"/>
                </a:ext>
              </a:extLst>
            </a:blip>
            <a:stretch>
              <a:fillRect/>
            </a:stretch>
          </a:blipFill>
        </p:spPr>
        <p:txBody>
          <a:bodyPr/>
          <a:lstStyle>
            <a:lvl1pPr>
              <a:defRPr sz="400">
                <a:solidFill>
                  <a:schemeClr val="tx2">
                    <a:alpha val="0"/>
                  </a:schemeClr>
                </a:solidFill>
              </a:defRPr>
            </a:lvl1pPr>
          </a:lstStyle>
          <a:p>
            <a:pPr lvl="0"/>
            <a:r>
              <a:rPr lang="da-DK" dirty="0"/>
              <a:t>    </a:t>
            </a:r>
          </a:p>
        </p:txBody>
      </p:sp>
      <p:sp>
        <p:nvSpPr>
          <p:cNvPr id="23" name="Pladsholder til tekst 17">
            <a:extLst>
              <a:ext uri="{FF2B5EF4-FFF2-40B4-BE49-F238E27FC236}">
                <a16:creationId xmlns:a16="http://schemas.microsoft.com/office/drawing/2014/main" id="{C28475F2-F5D1-74F7-2188-5F5B88BE12AD}"/>
              </a:ext>
            </a:extLst>
          </p:cNvPr>
          <p:cNvSpPr>
            <a:spLocks noGrp="1"/>
          </p:cNvSpPr>
          <p:nvPr>
            <p:ph type="body" sz="quarter" idx="19" hasCustomPrompt="1"/>
          </p:nvPr>
        </p:nvSpPr>
        <p:spPr>
          <a:xfrm>
            <a:off x="8480570" y="902618"/>
            <a:ext cx="516601" cy="434701"/>
          </a:xfrm>
          <a:blipFill>
            <a:blip>
              <a:extLst>
                <a:ext uri="{96DAC541-7B7A-43D3-8B79-37D633B846F1}">
                  <asvg:svgBlip xmlns:asvg="http://schemas.microsoft.com/office/drawing/2016/SVG/main" r:embed="rId2"/>
                </a:ext>
              </a:extLst>
            </a:blip>
            <a:stretch>
              <a:fillRect/>
            </a:stretch>
          </a:blipFill>
        </p:spPr>
        <p:txBody>
          <a:bodyPr/>
          <a:lstStyle>
            <a:lvl1pPr>
              <a:defRPr sz="400">
                <a:solidFill>
                  <a:schemeClr val="tx2">
                    <a:alpha val="0"/>
                  </a:schemeClr>
                </a:solidFill>
              </a:defRPr>
            </a:lvl1pPr>
          </a:lstStyle>
          <a:p>
            <a:pPr lvl="0"/>
            <a:r>
              <a:rPr lang="da-DK" dirty="0"/>
              <a:t>    </a:t>
            </a:r>
          </a:p>
        </p:txBody>
      </p:sp>
      <p:sp>
        <p:nvSpPr>
          <p:cNvPr id="24" name="Pladsholder til dato 23">
            <a:extLst>
              <a:ext uri="{FF2B5EF4-FFF2-40B4-BE49-F238E27FC236}">
                <a16:creationId xmlns:a16="http://schemas.microsoft.com/office/drawing/2014/main" id="{294F745D-1A68-C0C0-8598-BEC4BCB64488}"/>
              </a:ext>
            </a:extLst>
          </p:cNvPr>
          <p:cNvSpPr>
            <a:spLocks noGrp="1"/>
          </p:cNvSpPr>
          <p:nvPr>
            <p:ph type="dt" sz="half" idx="20"/>
          </p:nvPr>
        </p:nvSpPr>
        <p:spPr/>
        <p:txBody>
          <a:bodyPr/>
          <a:lstStyle/>
          <a:p>
            <a:fld id="{686C96A7-5441-4A67-ADCC-1982BD6B5AA1}" type="datetime3">
              <a:rPr lang="da-DK" smtClean="0"/>
              <a:t>13.05.2026</a:t>
            </a:fld>
            <a:endParaRPr lang="da-DK"/>
          </a:p>
        </p:txBody>
      </p:sp>
      <p:sp>
        <p:nvSpPr>
          <p:cNvPr id="25" name="Pladsholder til sidefod 24">
            <a:extLst>
              <a:ext uri="{FF2B5EF4-FFF2-40B4-BE49-F238E27FC236}">
                <a16:creationId xmlns:a16="http://schemas.microsoft.com/office/drawing/2014/main" id="{39F1D97B-1C9C-D700-B9F9-935B68C04F75}"/>
              </a:ext>
            </a:extLst>
          </p:cNvPr>
          <p:cNvSpPr>
            <a:spLocks noGrp="1"/>
          </p:cNvSpPr>
          <p:nvPr>
            <p:ph type="ftr" sz="quarter" idx="21"/>
          </p:nvPr>
        </p:nvSpPr>
        <p:spPr/>
        <p:txBody>
          <a:bodyPr/>
          <a:lstStyle/>
          <a:p>
            <a:r>
              <a:rPr lang="da-DK"/>
              <a:t>Titel / Sektion</a:t>
            </a:r>
            <a:endParaRPr lang="da-DK" dirty="0">
              <a:solidFill>
                <a:schemeClr val="tx2"/>
              </a:solidFill>
            </a:endParaRPr>
          </a:p>
        </p:txBody>
      </p:sp>
      <p:sp>
        <p:nvSpPr>
          <p:cNvPr id="26" name="Pladsholder til slidenummer 25">
            <a:extLst>
              <a:ext uri="{FF2B5EF4-FFF2-40B4-BE49-F238E27FC236}">
                <a16:creationId xmlns:a16="http://schemas.microsoft.com/office/drawing/2014/main" id="{A393EC83-24F3-8E38-E327-DEEFD5CC5E98}"/>
              </a:ext>
            </a:extLst>
          </p:cNvPr>
          <p:cNvSpPr>
            <a:spLocks noGrp="1"/>
          </p:cNvSpPr>
          <p:nvPr>
            <p:ph type="sldNum" sz="quarter" idx="22"/>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209442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e billedobjekter">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3EB793F4-63BC-7B2D-6AD2-9028B9AAB592}"/>
              </a:ext>
            </a:extLst>
          </p:cNvPr>
          <p:cNvSpPr/>
          <p:nvPr userDrawn="1"/>
        </p:nvSpPr>
        <p:spPr>
          <a:xfrm>
            <a:off x="-1659890" y="4465470"/>
            <a:ext cx="1261755" cy="11711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1000"/>
              </a:spcAft>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endParaRPr lang="da-DK" sz="1900" b="0" spc="0" dirty="0">
              <a:solidFill>
                <a:schemeClr val="tx2"/>
              </a:solidFill>
              <a:latin typeface="+mn-lt"/>
            </a:endParaRP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200" b="0" i="0" u="none" strike="noStrike" kern="1200" cap="none" spc="0" normalizeH="0" baseline="0" noProof="0" dirty="0">
                <a:ln>
                  <a:noFill/>
                </a:ln>
                <a:solidFill>
                  <a:schemeClr val="tx2"/>
                </a:solidFill>
                <a:effectLst/>
                <a:uLnTx/>
                <a:uFillTx/>
                <a:latin typeface="+mn-lt"/>
                <a:ea typeface="+mn-ea"/>
                <a:cs typeface="+mn-cs"/>
              </a:rPr>
              <a:t>Tekst 12 pt</a:t>
            </a:r>
          </a:p>
        </p:txBody>
      </p:sp>
      <p:sp>
        <p:nvSpPr>
          <p:cNvPr id="11" name="Pladsholder til tekst 10">
            <a:extLst>
              <a:ext uri="{FF2B5EF4-FFF2-40B4-BE49-F238E27FC236}">
                <a16:creationId xmlns:a16="http://schemas.microsoft.com/office/drawing/2014/main" id="{85FC249B-CE70-BB77-D01B-7676CB02B44E}"/>
              </a:ext>
            </a:extLst>
          </p:cNvPr>
          <p:cNvSpPr>
            <a:spLocks noGrp="1"/>
          </p:cNvSpPr>
          <p:nvPr>
            <p:ph type="body" sz="quarter" idx="14"/>
          </p:nvPr>
        </p:nvSpPr>
        <p:spPr>
          <a:xfrm>
            <a:off x="254001" y="4470564"/>
            <a:ext cx="2730500"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2" name="Pladsholder til tekst 10">
            <a:extLst>
              <a:ext uri="{FF2B5EF4-FFF2-40B4-BE49-F238E27FC236}">
                <a16:creationId xmlns:a16="http://schemas.microsoft.com/office/drawing/2014/main" id="{AF026933-5894-714F-EED3-90421D9BC0A8}"/>
              </a:ext>
            </a:extLst>
          </p:cNvPr>
          <p:cNvSpPr>
            <a:spLocks noGrp="1"/>
          </p:cNvSpPr>
          <p:nvPr>
            <p:ph type="body" sz="quarter" idx="15"/>
          </p:nvPr>
        </p:nvSpPr>
        <p:spPr>
          <a:xfrm>
            <a:off x="3236913" y="4470564"/>
            <a:ext cx="2730500"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3" name="Pladsholder til tekst 10">
            <a:extLst>
              <a:ext uri="{FF2B5EF4-FFF2-40B4-BE49-F238E27FC236}">
                <a16:creationId xmlns:a16="http://schemas.microsoft.com/office/drawing/2014/main" id="{A15D5E36-3528-0C57-CD9F-B91DBAF030C9}"/>
              </a:ext>
            </a:extLst>
          </p:cNvPr>
          <p:cNvSpPr>
            <a:spLocks noGrp="1"/>
          </p:cNvSpPr>
          <p:nvPr>
            <p:ph type="body" sz="quarter" idx="16"/>
          </p:nvPr>
        </p:nvSpPr>
        <p:spPr>
          <a:xfrm>
            <a:off x="6223001" y="4470564"/>
            <a:ext cx="2730500"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4" name="Pladsholder til tekst 10">
            <a:extLst>
              <a:ext uri="{FF2B5EF4-FFF2-40B4-BE49-F238E27FC236}">
                <a16:creationId xmlns:a16="http://schemas.microsoft.com/office/drawing/2014/main" id="{F9D5CC00-D8A8-345F-6848-7DA9BEDDF9D3}"/>
              </a:ext>
            </a:extLst>
          </p:cNvPr>
          <p:cNvSpPr>
            <a:spLocks noGrp="1"/>
          </p:cNvSpPr>
          <p:nvPr>
            <p:ph type="body" sz="quarter" idx="17"/>
          </p:nvPr>
        </p:nvSpPr>
        <p:spPr>
          <a:xfrm>
            <a:off x="9207500" y="4470564"/>
            <a:ext cx="2730499"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4" name="Pladsholder til billede 11">
            <a:extLst>
              <a:ext uri="{FF2B5EF4-FFF2-40B4-BE49-F238E27FC236}">
                <a16:creationId xmlns:a16="http://schemas.microsoft.com/office/drawing/2014/main" id="{1B9F671D-7B98-5B53-59BA-9CF236459416}"/>
              </a:ext>
            </a:extLst>
          </p:cNvPr>
          <p:cNvSpPr>
            <a:spLocks noGrp="1"/>
          </p:cNvSpPr>
          <p:nvPr>
            <p:ph type="pic" sz="quarter" idx="18"/>
          </p:nvPr>
        </p:nvSpPr>
        <p:spPr>
          <a:xfrm>
            <a:off x="252413" y="634999"/>
            <a:ext cx="2730501" cy="3633585"/>
          </a:xfrm>
          <a:prstGeom prst="roundRect">
            <a:avLst>
              <a:gd name="adj" fmla="val 1958"/>
            </a:avLst>
          </a:prstGeom>
        </p:spPr>
        <p:txBody>
          <a:bodyPr/>
          <a:lstStyle/>
          <a:p>
            <a:r>
              <a:rPr lang="en-GB"/>
              <a:t>Click icon to add picture</a:t>
            </a:r>
            <a:endParaRPr lang="da-DK"/>
          </a:p>
        </p:txBody>
      </p:sp>
      <p:sp>
        <p:nvSpPr>
          <p:cNvPr id="9" name="Pladsholder til billede 11">
            <a:extLst>
              <a:ext uri="{FF2B5EF4-FFF2-40B4-BE49-F238E27FC236}">
                <a16:creationId xmlns:a16="http://schemas.microsoft.com/office/drawing/2014/main" id="{EE87B41F-B003-162B-9325-D73B8A2CE52E}"/>
              </a:ext>
            </a:extLst>
          </p:cNvPr>
          <p:cNvSpPr>
            <a:spLocks noGrp="1"/>
          </p:cNvSpPr>
          <p:nvPr>
            <p:ph type="pic" sz="quarter" idx="19"/>
          </p:nvPr>
        </p:nvSpPr>
        <p:spPr>
          <a:xfrm>
            <a:off x="3238500" y="634999"/>
            <a:ext cx="2730501" cy="3633585"/>
          </a:xfrm>
          <a:prstGeom prst="roundRect">
            <a:avLst>
              <a:gd name="adj" fmla="val 1958"/>
            </a:avLst>
          </a:prstGeom>
        </p:spPr>
        <p:txBody>
          <a:bodyPr/>
          <a:lstStyle/>
          <a:p>
            <a:r>
              <a:rPr lang="en-GB"/>
              <a:t>Click icon to add picture</a:t>
            </a:r>
            <a:endParaRPr lang="da-DK"/>
          </a:p>
        </p:txBody>
      </p:sp>
      <p:sp>
        <p:nvSpPr>
          <p:cNvPr id="19" name="Pladsholder til billede 11">
            <a:extLst>
              <a:ext uri="{FF2B5EF4-FFF2-40B4-BE49-F238E27FC236}">
                <a16:creationId xmlns:a16="http://schemas.microsoft.com/office/drawing/2014/main" id="{D76A9ACB-B630-BA1E-6CD7-4E6106AA3CF5}"/>
              </a:ext>
            </a:extLst>
          </p:cNvPr>
          <p:cNvSpPr>
            <a:spLocks noGrp="1"/>
          </p:cNvSpPr>
          <p:nvPr>
            <p:ph type="pic" sz="quarter" idx="20"/>
          </p:nvPr>
        </p:nvSpPr>
        <p:spPr>
          <a:xfrm>
            <a:off x="6223636" y="634999"/>
            <a:ext cx="2730501" cy="3633585"/>
          </a:xfrm>
          <a:prstGeom prst="roundRect">
            <a:avLst>
              <a:gd name="adj" fmla="val 1958"/>
            </a:avLst>
          </a:prstGeom>
        </p:spPr>
        <p:txBody>
          <a:bodyPr/>
          <a:lstStyle/>
          <a:p>
            <a:r>
              <a:rPr lang="en-GB"/>
              <a:t>Click icon to add picture</a:t>
            </a:r>
            <a:endParaRPr lang="da-DK"/>
          </a:p>
        </p:txBody>
      </p:sp>
      <p:sp>
        <p:nvSpPr>
          <p:cNvPr id="23" name="Pladsholder til billede 11">
            <a:extLst>
              <a:ext uri="{FF2B5EF4-FFF2-40B4-BE49-F238E27FC236}">
                <a16:creationId xmlns:a16="http://schemas.microsoft.com/office/drawing/2014/main" id="{4F4EECD4-EB71-EA14-AC57-EE9AC8E25272}"/>
              </a:ext>
            </a:extLst>
          </p:cNvPr>
          <p:cNvSpPr>
            <a:spLocks noGrp="1"/>
          </p:cNvSpPr>
          <p:nvPr>
            <p:ph type="pic" sz="quarter" idx="21"/>
          </p:nvPr>
        </p:nvSpPr>
        <p:spPr>
          <a:xfrm>
            <a:off x="9206705" y="634999"/>
            <a:ext cx="2730501" cy="3633585"/>
          </a:xfrm>
          <a:prstGeom prst="roundRect">
            <a:avLst>
              <a:gd name="adj" fmla="val 1958"/>
            </a:avLst>
          </a:prstGeom>
        </p:spPr>
        <p:txBody>
          <a:bodyPr/>
          <a:lstStyle/>
          <a:p>
            <a:r>
              <a:rPr lang="en-GB"/>
              <a:t>Click icon to add picture</a:t>
            </a:r>
            <a:endParaRPr lang="da-DK"/>
          </a:p>
        </p:txBody>
      </p:sp>
      <p:sp>
        <p:nvSpPr>
          <p:cNvPr id="27" name="Pladsholder til dato 26">
            <a:extLst>
              <a:ext uri="{FF2B5EF4-FFF2-40B4-BE49-F238E27FC236}">
                <a16:creationId xmlns:a16="http://schemas.microsoft.com/office/drawing/2014/main" id="{A962D58E-2561-2BD6-D6B8-F72A47C13F4D}"/>
              </a:ext>
            </a:extLst>
          </p:cNvPr>
          <p:cNvSpPr>
            <a:spLocks noGrp="1"/>
          </p:cNvSpPr>
          <p:nvPr>
            <p:ph type="dt" sz="half" idx="22"/>
          </p:nvPr>
        </p:nvSpPr>
        <p:spPr/>
        <p:txBody>
          <a:bodyPr/>
          <a:lstStyle/>
          <a:p>
            <a:fld id="{062CB412-1323-4360-9FBA-F47C2C592CE0}" type="datetime3">
              <a:rPr lang="da-DK" smtClean="0"/>
              <a:t>13.05.2026</a:t>
            </a:fld>
            <a:endParaRPr lang="da-DK"/>
          </a:p>
        </p:txBody>
      </p:sp>
      <p:sp>
        <p:nvSpPr>
          <p:cNvPr id="28" name="Pladsholder til sidefod 27">
            <a:extLst>
              <a:ext uri="{FF2B5EF4-FFF2-40B4-BE49-F238E27FC236}">
                <a16:creationId xmlns:a16="http://schemas.microsoft.com/office/drawing/2014/main" id="{3189A553-3A53-7D87-237C-55CDDD31E907}"/>
              </a:ext>
            </a:extLst>
          </p:cNvPr>
          <p:cNvSpPr>
            <a:spLocks noGrp="1"/>
          </p:cNvSpPr>
          <p:nvPr>
            <p:ph type="ftr" sz="quarter" idx="23"/>
          </p:nvPr>
        </p:nvSpPr>
        <p:spPr/>
        <p:txBody>
          <a:bodyPr/>
          <a:lstStyle/>
          <a:p>
            <a:r>
              <a:rPr lang="da-DK"/>
              <a:t>Titel / Sektion</a:t>
            </a:r>
            <a:endParaRPr lang="da-DK" dirty="0">
              <a:solidFill>
                <a:schemeClr val="tx2"/>
              </a:solidFill>
            </a:endParaRPr>
          </a:p>
        </p:txBody>
      </p:sp>
      <p:sp>
        <p:nvSpPr>
          <p:cNvPr id="29" name="Pladsholder til slidenummer 28">
            <a:extLst>
              <a:ext uri="{FF2B5EF4-FFF2-40B4-BE49-F238E27FC236}">
                <a16:creationId xmlns:a16="http://schemas.microsoft.com/office/drawing/2014/main" id="{597B0F77-FF88-45EF-9F9F-B0A876ABE6F1}"/>
              </a:ext>
            </a:extLst>
          </p:cNvPr>
          <p:cNvSpPr>
            <a:spLocks noGrp="1"/>
          </p:cNvSpPr>
          <p:nvPr>
            <p:ph type="sldNum" sz="quarter" idx="24"/>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3618773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F9875-548B-BD36-4BB6-6DD2888B3641}"/>
              </a:ext>
            </a:extLst>
          </p:cNvPr>
          <p:cNvSpPr>
            <a:spLocks noGrp="1"/>
          </p:cNvSpPr>
          <p:nvPr>
            <p:ph type="title"/>
          </p:nvPr>
        </p:nvSpPr>
        <p:spPr/>
        <p:txBody>
          <a:bodyPr/>
          <a:lstStyle/>
          <a:p>
            <a:r>
              <a:rPr lang="en-GB"/>
              <a:t>Click to edit Master title style</a:t>
            </a:r>
            <a:endParaRPr lang="da-DK"/>
          </a:p>
        </p:txBody>
      </p:sp>
      <p:sp>
        <p:nvSpPr>
          <p:cNvPr id="3" name="Pladsholder til indhold 2">
            <a:extLst>
              <a:ext uri="{FF2B5EF4-FFF2-40B4-BE49-F238E27FC236}">
                <a16:creationId xmlns:a16="http://schemas.microsoft.com/office/drawing/2014/main" id="{B38333E8-68FB-98F5-5BFC-1A1B75237CE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7" name="Pladsholder til dato 6">
            <a:extLst>
              <a:ext uri="{FF2B5EF4-FFF2-40B4-BE49-F238E27FC236}">
                <a16:creationId xmlns:a16="http://schemas.microsoft.com/office/drawing/2014/main" id="{27FF7530-5431-1403-2BC8-51E626641EF8}"/>
              </a:ext>
            </a:extLst>
          </p:cNvPr>
          <p:cNvSpPr>
            <a:spLocks noGrp="1"/>
          </p:cNvSpPr>
          <p:nvPr>
            <p:ph type="dt" sz="half" idx="10"/>
          </p:nvPr>
        </p:nvSpPr>
        <p:spPr/>
        <p:txBody>
          <a:bodyPr/>
          <a:lstStyle/>
          <a:p>
            <a:fld id="{D06A7E50-020D-4E3C-B6C2-EE7C47B428C0}" type="datetime3">
              <a:rPr lang="da-DK" smtClean="0"/>
              <a:t>13.05.2026</a:t>
            </a:fld>
            <a:endParaRPr lang="da-DK" sz="750"/>
          </a:p>
        </p:txBody>
      </p:sp>
      <p:sp>
        <p:nvSpPr>
          <p:cNvPr id="8" name="Pladsholder til sidefod 7">
            <a:extLst>
              <a:ext uri="{FF2B5EF4-FFF2-40B4-BE49-F238E27FC236}">
                <a16:creationId xmlns:a16="http://schemas.microsoft.com/office/drawing/2014/main" id="{A7763198-2CFF-9D9D-1D2B-9CDFB1BE9E99}"/>
              </a:ext>
            </a:extLst>
          </p:cNvPr>
          <p:cNvSpPr>
            <a:spLocks noGrp="1"/>
          </p:cNvSpPr>
          <p:nvPr>
            <p:ph type="ftr" sz="quarter" idx="11"/>
          </p:nvPr>
        </p:nvSpPr>
        <p:spPr/>
        <p:txBody>
          <a:bodyPr/>
          <a:lstStyle/>
          <a:p>
            <a:pPr algn="l"/>
            <a:r>
              <a:rPr lang="da-DK"/>
              <a:t>Titel / Sektion</a:t>
            </a:r>
            <a:endParaRPr lang="da-DK" dirty="0"/>
          </a:p>
        </p:txBody>
      </p:sp>
      <p:sp>
        <p:nvSpPr>
          <p:cNvPr id="9" name="Pladsholder til slidenummer 8">
            <a:extLst>
              <a:ext uri="{FF2B5EF4-FFF2-40B4-BE49-F238E27FC236}">
                <a16:creationId xmlns:a16="http://schemas.microsoft.com/office/drawing/2014/main" id="{B38A3445-7D7D-C048-9663-3A6BBE4E5993}"/>
              </a:ext>
            </a:extLst>
          </p:cNvPr>
          <p:cNvSpPr>
            <a:spLocks noGrp="1"/>
          </p:cNvSpPr>
          <p:nvPr>
            <p:ph type="sldNum" sz="quarter" idx="12"/>
          </p:nvPr>
        </p:nvSpPr>
        <p:spPr/>
        <p:txBody>
          <a:bodyPr/>
          <a:lstStyle/>
          <a:p>
            <a:r>
              <a:rPr lang="da-DK"/>
              <a:t>Side </a:t>
            </a:r>
            <a:fld id="{1C616C1D-0411-46E5-A7F8-579C1196F256}" type="slidenum">
              <a:rPr lang="da-DK" smtClean="0"/>
              <a:pPr/>
              <a:t>‹nr.›</a:t>
            </a:fld>
            <a:endParaRPr lang="da-DK" sz="750" dirty="0"/>
          </a:p>
        </p:txBody>
      </p:sp>
      <p:sp>
        <p:nvSpPr>
          <p:cNvPr id="4" name="Rectangle 8">
            <a:extLst>
              <a:ext uri="{FF2B5EF4-FFF2-40B4-BE49-F238E27FC236}">
                <a16:creationId xmlns:a16="http://schemas.microsoft.com/office/drawing/2014/main" id="{5CD95D87-BD37-7DDD-D481-F97FFEA740DE}"/>
              </a:ext>
            </a:extLst>
          </p:cNvPr>
          <p:cNvSpPr/>
          <p:nvPr userDrawn="1"/>
        </p:nvSpPr>
        <p:spPr>
          <a:xfrm>
            <a:off x="-2288188" y="1991138"/>
            <a:ext cx="1890052" cy="4218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100000"/>
              </a:lnSpc>
              <a:spcAft>
                <a:spcPts val="1400"/>
              </a:spcAft>
            </a:pPr>
            <a:r>
              <a:rPr lang="da-DK" sz="1800" b="0" spc="0" dirty="0">
                <a:solidFill>
                  <a:schemeClr val="tx2"/>
                </a:solidFill>
                <a:latin typeface="+mn-lt"/>
              </a:rPr>
              <a:t>Introtekst 18pt</a:t>
            </a: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400" b="0" i="0" u="none" strike="noStrike" kern="1200" cap="none" spc="0" normalizeH="0" baseline="0" noProof="0" dirty="0">
                <a:ln>
                  <a:noFill/>
                </a:ln>
                <a:solidFill>
                  <a:schemeClr val="tx2"/>
                </a:solidFill>
                <a:effectLst/>
                <a:uLnTx/>
                <a:uFillTx/>
                <a:latin typeface="+mn-lt"/>
                <a:ea typeface="+mn-ea"/>
                <a:cs typeface="+mn-cs"/>
              </a:rPr>
              <a:t>Tekst 14 pt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3. indryk</a:t>
            </a:r>
          </a:p>
          <a:p>
            <a:pPr marL="2304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chemeClr val="tx2"/>
                </a:solidFill>
                <a:effectLst/>
                <a:uLnTx/>
                <a:uFillTx/>
                <a:latin typeface="+mn-lt"/>
                <a:ea typeface="+mn-ea"/>
                <a:cs typeface="+mn-cs"/>
              </a:rPr>
              <a:t>Bullet 14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4608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5. indryk</a:t>
            </a:r>
          </a:p>
          <a:p>
            <a:pPr marL="6912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7. indryk</a:t>
            </a:r>
          </a:p>
          <a:p>
            <a:pPr marL="0" marR="0" lvl="0" indent="0" algn="l" defTabSz="914400" rtl="0" eaLnBrk="1" fontAlgn="auto" latinLnBrk="0" hangingPunct="1">
              <a:lnSpc>
                <a:spcPct val="85000"/>
              </a:lnSpc>
              <a:spcBef>
                <a:spcPts val="0"/>
              </a:spcBef>
              <a:spcAft>
                <a:spcPts val="1000"/>
              </a:spcAft>
              <a:buClrTx/>
              <a:buSzTx/>
              <a:buFontTx/>
              <a:buNone/>
              <a:tabLst/>
              <a:defRPr/>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8.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900" b="0" i="0" u="none" strike="noStrike" kern="1200" cap="none" spc="0" normalizeH="0" baseline="0" noProof="0" dirty="0">
                <a:ln>
                  <a:noFill/>
                </a:ln>
                <a:solidFill>
                  <a:srgbClr val="1C2237"/>
                </a:solidFill>
                <a:effectLst/>
                <a:uLnTx/>
                <a:uFillTx/>
                <a:latin typeface="+mj-lt"/>
                <a:ea typeface="+mn-ea"/>
                <a:cs typeface="+mn-cs"/>
              </a:rPr>
              <a:t>Undertitel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9.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200" b="0" i="0" u="none" strike="noStrike" kern="1200" cap="none" spc="0" normalizeH="0" baseline="0" noProof="0" dirty="0">
                <a:ln>
                  <a:noFill/>
                </a:ln>
                <a:solidFill>
                  <a:srgbClr val="1C2237"/>
                </a:solidFill>
                <a:effectLst/>
                <a:uLnTx/>
                <a:uFillTx/>
                <a:latin typeface="Inter 18pt"/>
                <a:ea typeface="+mn-ea"/>
                <a:cs typeface="+mn-cs"/>
              </a:rPr>
              <a:t>Tekst 12pt</a:t>
            </a:r>
          </a:p>
        </p:txBody>
      </p:sp>
    </p:spTree>
    <p:extLst>
      <p:ext uri="{BB962C8B-B14F-4D97-AF65-F5344CB8AC3E}">
        <p14:creationId xmlns:p14="http://schemas.microsoft.com/office/powerpoint/2010/main" val="2288972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F2C95-3E29-D28F-54C6-3992AC24AF64}"/>
              </a:ext>
            </a:extLst>
          </p:cNvPr>
          <p:cNvSpPr>
            <a:spLocks noGrp="1"/>
          </p:cNvSpPr>
          <p:nvPr>
            <p:ph type="title"/>
          </p:nvPr>
        </p:nvSpPr>
        <p:spPr/>
        <p:txBody>
          <a:bodyPr/>
          <a:lstStyle/>
          <a:p>
            <a:r>
              <a:rPr lang="en-GB"/>
              <a:t>Click to edit Master title style</a:t>
            </a:r>
            <a:endParaRPr lang="da-DK"/>
          </a:p>
        </p:txBody>
      </p:sp>
      <p:sp>
        <p:nvSpPr>
          <p:cNvPr id="9" name="Pladsholder til dato 8">
            <a:extLst>
              <a:ext uri="{FF2B5EF4-FFF2-40B4-BE49-F238E27FC236}">
                <a16:creationId xmlns:a16="http://schemas.microsoft.com/office/drawing/2014/main" id="{E4661F61-821D-6508-5324-3898411B4425}"/>
              </a:ext>
            </a:extLst>
          </p:cNvPr>
          <p:cNvSpPr>
            <a:spLocks noGrp="1"/>
          </p:cNvSpPr>
          <p:nvPr>
            <p:ph type="dt" sz="half" idx="10"/>
          </p:nvPr>
        </p:nvSpPr>
        <p:spPr/>
        <p:txBody>
          <a:bodyPr/>
          <a:lstStyle/>
          <a:p>
            <a:fld id="{63B05A7C-3809-4BC4-A84D-C9128CC204ED}" type="datetime3">
              <a:rPr lang="da-DK" smtClean="0"/>
              <a:t>13.05.2026</a:t>
            </a:fld>
            <a:endParaRPr lang="da-DK"/>
          </a:p>
        </p:txBody>
      </p:sp>
      <p:sp>
        <p:nvSpPr>
          <p:cNvPr id="10" name="Pladsholder til sidefod 9">
            <a:extLst>
              <a:ext uri="{FF2B5EF4-FFF2-40B4-BE49-F238E27FC236}">
                <a16:creationId xmlns:a16="http://schemas.microsoft.com/office/drawing/2014/main" id="{1A7EC21E-D4F3-3CD4-9F30-AA736BD41152}"/>
              </a:ext>
            </a:extLst>
          </p:cNvPr>
          <p:cNvSpPr>
            <a:spLocks noGrp="1"/>
          </p:cNvSpPr>
          <p:nvPr>
            <p:ph type="ftr" sz="quarter" idx="11"/>
          </p:nvPr>
        </p:nvSpPr>
        <p:spPr/>
        <p:txBody>
          <a:bodyPr/>
          <a:lstStyle/>
          <a:p>
            <a:r>
              <a:rPr lang="da-DK"/>
              <a:t>Titel / Sektion</a:t>
            </a:r>
            <a:endParaRPr lang="da-DK" dirty="0">
              <a:solidFill>
                <a:schemeClr val="tx2"/>
              </a:solidFill>
            </a:endParaRPr>
          </a:p>
        </p:txBody>
      </p:sp>
      <p:sp>
        <p:nvSpPr>
          <p:cNvPr id="11" name="Pladsholder til slidenummer 10">
            <a:extLst>
              <a:ext uri="{FF2B5EF4-FFF2-40B4-BE49-F238E27FC236}">
                <a16:creationId xmlns:a16="http://schemas.microsoft.com/office/drawing/2014/main" id="{80E9DFD9-5C44-302F-3D58-2E6990F967AB}"/>
              </a:ext>
            </a:extLst>
          </p:cNvPr>
          <p:cNvSpPr>
            <a:spLocks noGrp="1"/>
          </p:cNvSpPr>
          <p:nvPr>
            <p:ph type="sldNum" sz="quarter" idx="12"/>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994601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dsholder til dato 4">
            <a:extLst>
              <a:ext uri="{FF2B5EF4-FFF2-40B4-BE49-F238E27FC236}">
                <a16:creationId xmlns:a16="http://schemas.microsoft.com/office/drawing/2014/main" id="{962EAC26-8A22-08E2-1000-A2384947A34B}"/>
              </a:ext>
            </a:extLst>
          </p:cNvPr>
          <p:cNvSpPr>
            <a:spLocks noGrp="1"/>
          </p:cNvSpPr>
          <p:nvPr>
            <p:ph type="dt" sz="half" idx="10"/>
          </p:nvPr>
        </p:nvSpPr>
        <p:spPr/>
        <p:txBody>
          <a:bodyPr/>
          <a:lstStyle/>
          <a:p>
            <a:fld id="{5A92FE2F-7AD1-4E9C-81B8-DC376F6918EF}" type="datetime3">
              <a:rPr lang="da-DK" smtClean="0"/>
              <a:t>13.05.2026</a:t>
            </a:fld>
            <a:endParaRPr lang="da-DK"/>
          </a:p>
        </p:txBody>
      </p:sp>
      <p:sp>
        <p:nvSpPr>
          <p:cNvPr id="6" name="Pladsholder til sidefod 5">
            <a:extLst>
              <a:ext uri="{FF2B5EF4-FFF2-40B4-BE49-F238E27FC236}">
                <a16:creationId xmlns:a16="http://schemas.microsoft.com/office/drawing/2014/main" id="{3099BBD5-7B3A-C5C6-4216-C0AC1731F688}"/>
              </a:ext>
            </a:extLst>
          </p:cNvPr>
          <p:cNvSpPr>
            <a:spLocks noGrp="1"/>
          </p:cNvSpPr>
          <p:nvPr>
            <p:ph type="ftr" sz="quarter" idx="11"/>
          </p:nvPr>
        </p:nvSpPr>
        <p:spPr/>
        <p:txBody>
          <a:bodyPr/>
          <a:lstStyle/>
          <a:p>
            <a:r>
              <a:rPr lang="da-DK"/>
              <a:t>Titel / Sektion</a:t>
            </a:r>
            <a:endParaRPr lang="da-DK" dirty="0">
              <a:solidFill>
                <a:schemeClr val="tx2"/>
              </a:solidFill>
            </a:endParaRPr>
          </a:p>
        </p:txBody>
      </p:sp>
      <p:sp>
        <p:nvSpPr>
          <p:cNvPr id="7" name="Pladsholder til slidenummer 6">
            <a:extLst>
              <a:ext uri="{FF2B5EF4-FFF2-40B4-BE49-F238E27FC236}">
                <a16:creationId xmlns:a16="http://schemas.microsoft.com/office/drawing/2014/main" id="{ED1CEA21-A1C2-794D-4AD9-74654D4738E9}"/>
              </a:ext>
            </a:extLst>
          </p:cNvPr>
          <p:cNvSpPr>
            <a:spLocks noGrp="1"/>
          </p:cNvSpPr>
          <p:nvPr>
            <p:ph type="sldNum" sz="quarter" idx="12"/>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392954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29" name="Text Box 2"/>
          <p:cNvSpPr txBox="1">
            <a:spLocks noChangeArrowheads="1"/>
          </p:cNvSpPr>
          <p:nvPr userDrawn="1"/>
        </p:nvSpPr>
        <p:spPr bwMode="auto">
          <a:xfrm>
            <a:off x="254000" y="1813156"/>
            <a:ext cx="2280360" cy="413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900" b="1" dirty="0">
                <a:solidFill>
                  <a:schemeClr val="tx2"/>
                </a:solidFill>
                <a:latin typeface="GL Condensed" panose="020A0506050501040104" pitchFamily="18" charset="0"/>
                <a:cs typeface="Arial" panose="020B0604020202020204" pitchFamily="34" charset="0"/>
              </a:rPr>
              <a:t>Typografier</a:t>
            </a:r>
            <a:endParaRPr lang="da-DK" altLang="da-DK" sz="1900" b="1" noProof="1">
              <a:solidFill>
                <a:schemeClr val="tx2"/>
              </a:solidFill>
              <a:latin typeface="GL Condensed" panose="020A0506050501040104" pitchFamily="18" charset="0"/>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Brug</a:t>
            </a:r>
            <a:r>
              <a:rPr lang="da-DK" altLang="da-DK" sz="900" b="1" noProof="1">
                <a:solidFill>
                  <a:schemeClr val="tx2"/>
                </a:solidFill>
                <a:latin typeface="+mn-lt"/>
                <a:cs typeface="Arial" panose="020B0604020202020204" pitchFamily="34" charset="0"/>
              </a:rPr>
              <a:t> TAB </a:t>
            </a:r>
            <a:r>
              <a:rPr lang="da-DK" altLang="da-DK" sz="900" b="0" noProof="1">
                <a:solidFill>
                  <a:schemeClr val="tx2"/>
                </a:solidFill>
                <a:latin typeface="+mn-lt"/>
                <a:cs typeface="Arial" panose="020B0604020202020204" pitchFamily="34" charset="0"/>
              </a:rPr>
              <a:t>for at gå frem i tekst-niveauer. Klik </a:t>
            </a:r>
            <a:r>
              <a:rPr lang="da-DK" altLang="da-DK" sz="900" b="1" noProof="1">
                <a:solidFill>
                  <a:schemeClr val="tx2"/>
                </a:solidFill>
                <a:latin typeface="+mn-lt"/>
                <a:cs typeface="Arial" panose="020B0604020202020204" pitchFamily="34" charset="0"/>
              </a:rPr>
              <a:t>ENTER</a:t>
            </a:r>
            <a:r>
              <a:rPr lang="da-DK" altLang="da-DK" sz="900" b="0" noProof="1">
                <a:solidFill>
                  <a:schemeClr val="tx2"/>
                </a:solidFill>
                <a:latin typeface="+mn-lt"/>
                <a:cs typeface="Arial" panose="020B0604020202020204" pitchFamily="34" charset="0"/>
              </a:rPr>
              <a:t>, derefter </a:t>
            </a:r>
            <a:r>
              <a:rPr lang="da-DK" altLang="da-DK" sz="900" b="1" noProof="1">
                <a:solidFill>
                  <a:schemeClr val="tx2"/>
                </a:solidFill>
                <a:latin typeface="+mn-lt"/>
                <a:cs typeface="Arial" panose="020B0604020202020204" pitchFamily="34" charset="0"/>
              </a:rPr>
              <a:t>TAB</a:t>
            </a:r>
            <a:r>
              <a:rPr lang="da-DK" altLang="da-DK" sz="900" b="0" noProof="1">
                <a:solidFill>
                  <a:schemeClr val="tx2"/>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2"/>
                </a:solidFill>
                <a:latin typeface="+mn-lt"/>
                <a:cs typeface="Arial" panose="020B0604020202020204" pitchFamily="34" charset="0"/>
              </a:rPr>
              <a:t>For at gå tilbage i tekst-niveauer,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brug </a:t>
            </a:r>
            <a:r>
              <a:rPr lang="da-DK" altLang="da-DK" sz="900" b="1" noProof="1">
                <a:solidFill>
                  <a:schemeClr val="tx2"/>
                </a:solidFill>
                <a:latin typeface="+mn-lt"/>
                <a:cs typeface="Arial" panose="020B0604020202020204" pitchFamily="34" charset="0"/>
              </a:rPr>
              <a:t>SHIFT+TAB</a:t>
            </a:r>
            <a:endParaRPr lang="da-DK" altLang="da-DK" sz="900" b="0" noProof="1">
              <a:solidFill>
                <a:schemeClr val="tx2"/>
              </a:solidFill>
              <a:latin typeface="+mn-lt"/>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Alternativt kan </a:t>
            </a:r>
            <a:r>
              <a:rPr lang="da-DK" altLang="da-DK" sz="900" b="1" noProof="1">
                <a:solidFill>
                  <a:schemeClr val="tx2"/>
                </a:solidFill>
                <a:latin typeface="+mn-lt"/>
                <a:cs typeface="Arial" panose="020B0604020202020204" pitchFamily="34" charset="0"/>
              </a:rPr>
              <a:t>Forøg</a:t>
            </a:r>
            <a:r>
              <a:rPr lang="da-DK" altLang="da-DK" sz="900" b="0" noProof="1">
                <a:solidFill>
                  <a:schemeClr val="tx2"/>
                </a:solidFill>
                <a:latin typeface="+mn-lt"/>
                <a:cs typeface="Arial" panose="020B0604020202020204" pitchFamily="34" charset="0"/>
              </a:rPr>
              <a:t> og </a:t>
            </a:r>
            <a:r>
              <a:rPr lang="da-DK" altLang="da-DK" sz="900" b="1" noProof="1">
                <a:solidFill>
                  <a:schemeClr val="tx2"/>
                </a:solidFill>
                <a:latin typeface="+mn-lt"/>
                <a:cs typeface="Arial" panose="020B0604020202020204" pitchFamily="34" charset="0"/>
              </a:rPr>
              <a:t>Formindsk</a:t>
            </a:r>
            <a:r>
              <a:rPr lang="da-DK" altLang="da-DK" sz="900" b="0" noProof="1">
                <a:solidFill>
                  <a:schemeClr val="tx2"/>
                </a:solidFill>
                <a:latin typeface="+mn-lt"/>
                <a:cs typeface="Arial" panose="020B0604020202020204" pitchFamily="34" charset="0"/>
              </a:rPr>
              <a:t> </a:t>
            </a:r>
            <a:r>
              <a:rPr lang="da-DK" altLang="da-DK" sz="900" b="1" noProof="1">
                <a:solidFill>
                  <a:schemeClr val="tx2"/>
                </a:solidFill>
                <a:latin typeface="+mn-lt"/>
                <a:cs typeface="Arial" panose="020B0604020202020204" pitchFamily="34" charset="0"/>
              </a:rPr>
              <a:t>listeniveau</a:t>
            </a:r>
            <a:r>
              <a:rPr lang="da-DK" altLang="da-DK" sz="900" b="0" noProof="1">
                <a:solidFill>
                  <a:schemeClr val="tx2"/>
                </a:solidFill>
                <a:latin typeface="+mn-lt"/>
                <a:cs typeface="Arial" panose="020B0604020202020204" pitchFamily="34" charset="0"/>
              </a:rPr>
              <a:t> bruges</a:t>
            </a:r>
            <a:br>
              <a:rPr lang="da-DK" altLang="da-DK" sz="900" b="0" noProof="1">
                <a:solidFill>
                  <a:schemeClr val="tx2"/>
                </a:solidFill>
                <a:latin typeface="+mn-lt"/>
                <a:cs typeface="Arial" panose="020B0604020202020204" pitchFamily="34" charset="0"/>
              </a:rPr>
            </a:br>
            <a:endParaRPr lang="da-DK" altLang="da-DK" sz="900" b="0" noProof="1">
              <a:solidFill>
                <a:schemeClr val="tx2"/>
              </a:solidFill>
              <a:latin typeface="+mn-lt"/>
              <a:cs typeface="Arial" panose="020B0604020202020204" pitchFamily="34" charset="0"/>
            </a:endParaRPr>
          </a:p>
          <a:p>
            <a:pPr eaLnBrk="1" hangingPunct="1">
              <a:spcAft>
                <a:spcPts val="600"/>
              </a:spcAft>
              <a:defRPr/>
            </a:pPr>
            <a:r>
              <a:rPr lang="da-DK" sz="900" b="1" noProof="1">
                <a:solidFill>
                  <a:schemeClr val="tx2"/>
                </a:solidFill>
                <a:latin typeface="+mn-lt"/>
                <a:cs typeface="Arial" panose="020B0604020202020204" pitchFamily="34" charset="0"/>
              </a:rPr>
              <a:t>TIP: Brug</a:t>
            </a:r>
            <a:r>
              <a:rPr lang="da-DK" sz="900" b="1" baseline="0" noProof="1">
                <a:solidFill>
                  <a:schemeClr val="tx2"/>
                </a:solidFill>
                <a:latin typeface="+mn-lt"/>
                <a:cs typeface="Arial" panose="020B0604020202020204" pitchFamily="34" charset="0"/>
              </a:rPr>
              <a:t> bullet knappen</a:t>
            </a:r>
            <a:endParaRPr lang="da-DK" sz="900" b="1" noProof="1">
              <a:solidFill>
                <a:schemeClr val="tx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2"/>
                </a:solidFill>
                <a:latin typeface="+mn-lt"/>
                <a:cs typeface="Arial" panose="020B0604020202020204" pitchFamily="34" charset="0"/>
              </a:rPr>
              <a:t>Fjern bullet for almindelig tekst.</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Klik på bullet knappen for at sætte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2"/>
                </a:solidFill>
                <a:latin typeface="+mn-lt"/>
                <a:cs typeface="Arial" panose="020B0604020202020204" pitchFamily="34" charset="0"/>
              </a:rPr>
            </a:br>
            <a:r>
              <a:rPr lang="da-DK" sz="1900" b="1" dirty="0">
                <a:solidFill>
                  <a:schemeClr val="tx2"/>
                </a:solidFill>
                <a:latin typeface="GL Condensed" panose="020A0506050501040104" pitchFamily="18" charset="0"/>
                <a:cs typeface="Arial" panose="020B0604020202020204" pitchFamily="34" charset="0"/>
              </a:rPr>
              <a:t>Slides &amp; layouts</a:t>
            </a:r>
            <a:br>
              <a:rPr lang="da-DK" altLang="da-DK" sz="1600" b="1" noProof="1">
                <a:solidFill>
                  <a:schemeClr val="tx2"/>
                </a:solidFill>
                <a:latin typeface="+mn-lt"/>
                <a:cs typeface="Arial" panose="020B0604020202020204" pitchFamily="34" charset="0"/>
              </a:rPr>
            </a:br>
            <a:br>
              <a:rPr lang="da-DK" altLang="da-DK" sz="900" b="1"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Klik på menupunktet </a:t>
            </a:r>
            <a:r>
              <a:rPr lang="da-DK" altLang="da-DK" sz="900" b="1" noProof="1">
                <a:solidFill>
                  <a:schemeClr val="tx2"/>
                </a:solidFill>
                <a:latin typeface="+mn-lt"/>
                <a:cs typeface="Arial" panose="020B0604020202020204" pitchFamily="34" charset="0"/>
              </a:rPr>
              <a:t>Nyt Slide </a:t>
            </a:r>
            <a:r>
              <a:rPr lang="da-DK" altLang="da-DK" sz="900" b="0" noProof="1">
                <a:solidFill>
                  <a:schemeClr val="tx2"/>
                </a:solidFill>
                <a:latin typeface="+mn-lt"/>
                <a:cs typeface="Arial" panose="020B0604020202020204" pitchFamily="34" charset="0"/>
              </a:rPr>
              <a:t>i </a:t>
            </a:r>
            <a:r>
              <a:rPr lang="da-DK" altLang="da-DK" sz="900" b="1" noProof="1">
                <a:solidFill>
                  <a:schemeClr val="tx2"/>
                </a:solidFill>
                <a:latin typeface="+mn-lt"/>
                <a:cs typeface="Arial" panose="020B0604020202020204" pitchFamily="34" charset="0"/>
              </a:rPr>
              <a:t>Hjem</a:t>
            </a:r>
            <a:r>
              <a:rPr lang="da-DK" altLang="da-DK" sz="900" b="0" noProof="1">
                <a:solidFill>
                  <a:schemeClr val="tx2"/>
                </a:solidFill>
                <a:latin typeface="+mn-lt"/>
                <a:cs typeface="Arial" panose="020B0604020202020204" pitchFamily="34" charset="0"/>
              </a:rPr>
              <a:t> fanen for at indsætte nyt slide</a:t>
            </a:r>
            <a:br>
              <a:rPr lang="da-DK" altLang="da-DK" sz="900" b="0" noProof="1">
                <a:solidFill>
                  <a:schemeClr val="tx2"/>
                </a:solidFill>
                <a:latin typeface="+mn-lt"/>
                <a:cs typeface="Arial" panose="020B0604020202020204" pitchFamily="34" charset="0"/>
              </a:rPr>
            </a:br>
            <a:br>
              <a:rPr lang="da-DK" altLang="da-DK" sz="900" b="0" noProof="1">
                <a:solidFill>
                  <a:schemeClr val="tx2"/>
                </a:solidFill>
                <a:latin typeface="+mn-lt"/>
                <a:cs typeface="Arial" panose="020B0604020202020204" pitchFamily="34" charset="0"/>
              </a:rPr>
            </a:br>
            <a:r>
              <a:rPr lang="da-DK" altLang="da-DK" sz="900" b="1" noProof="1">
                <a:solidFill>
                  <a:schemeClr val="tx2"/>
                </a:solidFill>
                <a:latin typeface="+mn-lt"/>
                <a:cs typeface="Arial" panose="020B0604020202020204" pitchFamily="34" charset="0"/>
              </a:rPr>
              <a:t>Ændre layout</a:t>
            </a:r>
            <a:endParaRPr lang="da-DK" altLang="da-DK" sz="900" b="0" noProof="1">
              <a:solidFill>
                <a:schemeClr val="tx2"/>
              </a:solidFill>
              <a:latin typeface="+mn-lt"/>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Klik på pilen</a:t>
            </a:r>
            <a:r>
              <a:rPr lang="da-DK" altLang="da-DK" sz="900" b="0" baseline="0" noProof="1">
                <a:solidFill>
                  <a:schemeClr val="tx2"/>
                </a:solidFill>
                <a:latin typeface="+mn-lt"/>
                <a:cs typeface="Arial" panose="020B0604020202020204" pitchFamily="34" charset="0"/>
              </a:rPr>
              <a:t> ved siden af </a:t>
            </a:r>
            <a:r>
              <a:rPr lang="da-DK" altLang="da-DK" sz="900" b="1" baseline="0" noProof="1">
                <a:solidFill>
                  <a:schemeClr val="tx2"/>
                </a:solidFill>
                <a:latin typeface="+mn-lt"/>
                <a:cs typeface="Arial" panose="020B0604020202020204" pitchFamily="34" charset="0"/>
              </a:rPr>
              <a:t>Layout</a:t>
            </a:r>
            <a:r>
              <a:rPr lang="da-DK" altLang="da-DK" sz="900" b="0" baseline="0" noProof="1">
                <a:solidFill>
                  <a:schemeClr val="tx2"/>
                </a:solidFill>
                <a:latin typeface="+mn-lt"/>
                <a:cs typeface="Arial" panose="020B0604020202020204" pitchFamily="34" charset="0"/>
              </a:rPr>
              <a:t> </a:t>
            </a:r>
            <a:br>
              <a:rPr lang="da-DK" altLang="da-DK" sz="900" b="0" baseline="0" noProof="1">
                <a:solidFill>
                  <a:schemeClr val="tx2"/>
                </a:solidFill>
                <a:latin typeface="+mn-lt"/>
                <a:cs typeface="Arial" panose="020B0604020202020204" pitchFamily="34" charset="0"/>
              </a:rPr>
            </a:br>
            <a:r>
              <a:rPr lang="da-DK" altLang="da-DK" sz="900" b="0" baseline="0" noProof="1">
                <a:solidFill>
                  <a:schemeClr val="tx2"/>
                </a:solidFill>
                <a:latin typeface="+mn-lt"/>
                <a:cs typeface="Arial" panose="020B0604020202020204" pitchFamily="34" charset="0"/>
              </a:rPr>
              <a:t>for at få vist en dropdown menu af </a:t>
            </a:r>
            <a:br>
              <a:rPr lang="da-DK" altLang="da-DK" sz="900" b="0" baseline="0" noProof="1">
                <a:solidFill>
                  <a:schemeClr val="tx2"/>
                </a:solidFill>
                <a:latin typeface="+mn-lt"/>
                <a:cs typeface="Arial" panose="020B0604020202020204" pitchFamily="34" charset="0"/>
              </a:rPr>
            </a:br>
            <a:r>
              <a:rPr lang="da-DK" altLang="da-DK" sz="900" b="0" baseline="0" noProof="1">
                <a:solidFill>
                  <a:schemeClr val="tx2"/>
                </a:solidFill>
                <a:latin typeface="+mn-lt"/>
                <a:cs typeface="Arial" panose="020B0604020202020204" pitchFamily="34" charset="0"/>
              </a:rPr>
              <a:t>mulige slides layout</a:t>
            </a:r>
            <a:endParaRPr lang="da-DK" altLang="da-DK" sz="900" b="0" noProof="1">
              <a:solidFill>
                <a:schemeClr val="tx2"/>
              </a:solidFill>
              <a:latin typeface="+mn-lt"/>
              <a:cs typeface="Arial" panose="020B0604020202020204" pitchFamily="34" charset="0"/>
            </a:endParaRPr>
          </a:p>
        </p:txBody>
      </p:sp>
      <p:sp>
        <p:nvSpPr>
          <p:cNvPr id="21" name="Text Box 3"/>
          <p:cNvSpPr txBox="1">
            <a:spLocks noChangeArrowheads="1"/>
          </p:cNvSpPr>
          <p:nvPr userDrawn="1"/>
        </p:nvSpPr>
        <p:spPr bwMode="auto">
          <a:xfrm>
            <a:off x="4232275" y="1866203"/>
            <a:ext cx="2196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2"/>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2"/>
                </a:solidFill>
                <a:latin typeface="+mn-lt"/>
                <a:cs typeface="Arial" panose="020B0604020202020204" pitchFamily="34" charset="0"/>
              </a:rPr>
              <a:t>Vælg </a:t>
            </a:r>
            <a:r>
              <a:rPr lang="da-DK" altLang="da-DK" sz="900" b="1" noProof="1">
                <a:solidFill>
                  <a:schemeClr val="tx2"/>
                </a:solidFill>
                <a:latin typeface="+mn-lt"/>
                <a:cs typeface="Arial" panose="020B0604020202020204" pitchFamily="34" charset="0"/>
              </a:rPr>
              <a:t>Nulstil</a:t>
            </a:r>
            <a:r>
              <a:rPr lang="da-DK" altLang="da-DK" sz="900" b="0" noProof="1">
                <a:solidFill>
                  <a:schemeClr val="tx2"/>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2"/>
                </a:solidFill>
                <a:latin typeface="+mn-lt"/>
                <a:cs typeface="Arial" panose="020B0604020202020204" pitchFamily="34" charset="0"/>
              </a:rPr>
              <a:t>Hjem</a:t>
            </a:r>
            <a:r>
              <a:rPr lang="da-DK" altLang="da-DK" sz="900" b="0" noProof="1">
                <a:solidFill>
                  <a:schemeClr val="tx2"/>
                </a:solidFill>
                <a:latin typeface="+mn-lt"/>
                <a:cs typeface="Arial" panose="020B0604020202020204" pitchFamily="34"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900" b="1" dirty="0">
                <a:solidFill>
                  <a:schemeClr val="tx2"/>
                </a:solidFill>
                <a:latin typeface="GL Condensed" panose="020A0506050501040104" pitchFamily="18" charset="0"/>
                <a:cs typeface="Arial" panose="020B0604020202020204" pitchFamily="34" charset="0"/>
              </a:rPr>
              <a:t>Billeder</a:t>
            </a:r>
            <a:endParaRPr lang="da-DK" sz="1900" b="1" noProof="1">
              <a:solidFill>
                <a:schemeClr val="tx2"/>
              </a:solidFill>
              <a:latin typeface="GL Condensed" panose="020A0506050501040104" pitchFamily="18" charset="0"/>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På slides med billedpladsholder,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klik på ikonet og vælg </a:t>
            </a:r>
            <a:r>
              <a:rPr lang="da-DK" altLang="da-DK" sz="900" b="1" noProof="1">
                <a:solidFill>
                  <a:schemeClr val="tx2"/>
                </a:solidFill>
                <a:latin typeface="+mn-lt"/>
                <a:cs typeface="Arial" panose="020B0604020202020204" pitchFamily="34" charset="0"/>
              </a:rPr>
              <a:t>Indsæt</a:t>
            </a:r>
          </a:p>
          <a:p>
            <a:pPr eaLnBrk="1" hangingPunct="1">
              <a:spcBef>
                <a:spcPts val="1200"/>
              </a:spcBef>
              <a:spcAft>
                <a:spcPts val="600"/>
              </a:spcAft>
              <a:defRPr/>
            </a:pPr>
            <a:r>
              <a:rPr lang="da-DK" sz="900" b="1" noProof="1">
                <a:solidFill>
                  <a:schemeClr val="tx2"/>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2"/>
                </a:solidFill>
                <a:latin typeface="+mn-lt"/>
                <a:cs typeface="Arial" panose="020B0604020202020204" pitchFamily="34" charset="0"/>
              </a:rPr>
              <a:t>1. </a:t>
            </a:r>
            <a:r>
              <a:rPr lang="da-DK" altLang="da-DK" sz="900" b="0" noProof="1">
                <a:solidFill>
                  <a:schemeClr val="tx2"/>
                </a:solidFill>
                <a:latin typeface="+mn-lt"/>
                <a:cs typeface="Arial" panose="020B0604020202020204" pitchFamily="34" charset="0"/>
              </a:rPr>
              <a:t>Klik </a:t>
            </a:r>
            <a:r>
              <a:rPr lang="da-DK" altLang="da-DK" sz="900" b="1" noProof="1">
                <a:solidFill>
                  <a:schemeClr val="tx2"/>
                </a:solidFill>
                <a:latin typeface="+mn-lt"/>
                <a:cs typeface="Arial" panose="020B0604020202020204" pitchFamily="34" charset="0"/>
              </a:rPr>
              <a:t>Beskær</a:t>
            </a:r>
            <a:r>
              <a:rPr lang="da-DK" altLang="da-DK" sz="900" b="0" noProof="1">
                <a:solidFill>
                  <a:schemeClr val="tx2"/>
                </a:solidFill>
                <a:latin typeface="+mn-lt"/>
                <a:cs typeface="Arial" panose="020B0604020202020204" pitchFamily="34" charset="0"/>
              </a:rPr>
              <a:t> for at ændre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2"/>
                </a:solidFill>
                <a:latin typeface="+mn-lt"/>
                <a:cs typeface="Arial" panose="020B0604020202020204" pitchFamily="34" charset="0"/>
              </a:rPr>
              <a:t>2. </a:t>
            </a:r>
            <a:r>
              <a:rPr lang="da-DK" altLang="da-DK" sz="900" b="0" noProof="1">
                <a:solidFill>
                  <a:schemeClr val="tx2"/>
                </a:solidFill>
                <a:latin typeface="+mn-lt"/>
                <a:cs typeface="Arial" panose="020B0604020202020204" pitchFamily="34" charset="0"/>
              </a:rPr>
              <a:t>Ønsker du at skalere billedet, så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hold </a:t>
            </a:r>
            <a:r>
              <a:rPr lang="da-DK" altLang="da-DK" sz="900" b="1" noProof="1">
                <a:solidFill>
                  <a:schemeClr val="tx2"/>
                </a:solidFill>
                <a:latin typeface="+mn-lt"/>
                <a:cs typeface="Arial" panose="020B0604020202020204" pitchFamily="34" charset="0"/>
              </a:rPr>
              <a:t>SHIFT</a:t>
            </a:r>
            <a:r>
              <a:rPr lang="da-DK" altLang="da-DK" sz="900" b="0" noProof="1">
                <a:solidFill>
                  <a:schemeClr val="tx2"/>
                </a:solidFill>
                <a:latin typeface="+mn-lt"/>
                <a:cs typeface="Arial" panose="020B0604020202020204" pitchFamily="34" charset="0"/>
              </a:rPr>
              <a:t>-knappen nede, mens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2"/>
                </a:solidFill>
                <a:latin typeface="+mn-lt"/>
                <a:cs typeface="Arial" panose="020B0604020202020204" pitchFamily="34" charset="0"/>
              </a:rPr>
            </a:br>
            <a:r>
              <a:rPr lang="da-DK" altLang="da-DK" sz="900" b="1" noProof="1">
                <a:solidFill>
                  <a:schemeClr val="tx2"/>
                </a:solidFill>
                <a:latin typeface="+mn-lt"/>
                <a:cs typeface="Arial" panose="020B0604020202020204" pitchFamily="34" charset="0"/>
              </a:rPr>
              <a:t>TIP: </a:t>
            </a:r>
            <a:r>
              <a:rPr lang="da-DK" altLang="da-DK" sz="900" b="0" noProof="1">
                <a:solidFill>
                  <a:schemeClr val="tx2"/>
                </a:solidFill>
                <a:latin typeface="+mn-lt"/>
                <a:cs typeface="Arial" panose="020B0604020202020204" pitchFamily="34" charset="0"/>
              </a:rPr>
              <a:t>Hvis du sletter billedet og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indsætter et nyt, kan billedet lægge </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sig foran tekst og grafik. Hvis dette sker, højreklik på billedet og vælg </a:t>
            </a:r>
            <a:r>
              <a:rPr lang="da-DK" altLang="da-DK" sz="900" b="1" noProof="1">
                <a:solidFill>
                  <a:schemeClr val="tx2"/>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2"/>
              </a:solidFill>
              <a:latin typeface="+mn-lt"/>
              <a:cs typeface="Arial" panose="020B0604020202020204" pitchFamily="34" charset="0"/>
            </a:endParaRPr>
          </a:p>
        </p:txBody>
      </p:sp>
      <p:sp>
        <p:nvSpPr>
          <p:cNvPr id="25" name="Text Box 4"/>
          <p:cNvSpPr txBox="1">
            <a:spLocks noChangeArrowheads="1"/>
          </p:cNvSpPr>
          <p:nvPr userDrawn="1"/>
        </p:nvSpPr>
        <p:spPr bwMode="auto">
          <a:xfrm>
            <a:off x="8212138" y="1813156"/>
            <a:ext cx="2358243"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900" b="1" dirty="0">
                <a:solidFill>
                  <a:schemeClr val="tx2"/>
                </a:solidFill>
                <a:latin typeface="GL Condensed" panose="020A0506050501040104" pitchFamily="18" charset="0"/>
                <a:cs typeface="Arial" panose="020B0604020202020204" pitchFamily="34" charset="0"/>
              </a:rPr>
              <a:t>Sidehoved &amp; -fod</a:t>
            </a:r>
            <a:endParaRPr lang="da-DK" altLang="da-DK" sz="1900" b="1" noProof="1">
              <a:solidFill>
                <a:schemeClr val="tx2"/>
              </a:solidFill>
              <a:latin typeface="GL Condensed" panose="020A05060505010401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2"/>
                </a:solidFill>
                <a:latin typeface="+mn-lt"/>
                <a:cs typeface="Arial" panose="020B0604020202020204" pitchFamily="34" charset="0"/>
              </a:rPr>
              <a:t>Gør dette som</a:t>
            </a:r>
            <a:r>
              <a:rPr lang="da-DK" altLang="da-DK" sz="900" b="0" baseline="0" noProof="1">
                <a:solidFill>
                  <a:schemeClr val="tx2"/>
                </a:solidFill>
                <a:latin typeface="+mn-lt"/>
                <a:cs typeface="Arial" panose="020B0604020202020204" pitchFamily="34" charset="0"/>
              </a:rPr>
              <a:t> det sidste i din præsentation, så ændringerne slår igennem på alle slides</a:t>
            </a:r>
            <a:endParaRPr lang="da-DK" sz="900" b="1" noProof="1">
              <a:solidFill>
                <a:schemeClr val="tx2"/>
              </a:solidFill>
              <a:latin typeface="+mn-lt"/>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Klik </a:t>
            </a:r>
            <a:r>
              <a:rPr lang="da-DK" altLang="da-DK" sz="900" b="1" noProof="1">
                <a:solidFill>
                  <a:schemeClr val="tx2"/>
                </a:solidFill>
                <a:latin typeface="+mn-lt"/>
                <a:cs typeface="Arial" panose="020B0604020202020204" pitchFamily="34" charset="0"/>
              </a:rPr>
              <a:t>Sidehoved og Sidefod</a:t>
            </a:r>
            <a:r>
              <a:rPr lang="da-DK" altLang="da-DK" sz="900" b="0" noProof="1">
                <a:solidFill>
                  <a:schemeClr val="tx2"/>
                </a:solidFill>
                <a:latin typeface="+mn-lt"/>
                <a:cs typeface="Arial" panose="020B0604020202020204" pitchFamily="34" charset="0"/>
              </a:rPr>
              <a:t> i fanen </a:t>
            </a:r>
            <a:r>
              <a:rPr lang="da-DK" altLang="da-DK" sz="900" b="1" noProof="1">
                <a:solidFill>
                  <a:schemeClr val="tx2"/>
                </a:solidFill>
                <a:latin typeface="+mn-lt"/>
                <a:cs typeface="Arial" panose="020B0604020202020204" pitchFamily="34" charset="0"/>
              </a:rPr>
              <a:t>Indsæt</a:t>
            </a:r>
            <a:br>
              <a:rPr lang="da-DK" altLang="da-DK" sz="900" b="0" noProof="1">
                <a:solidFill>
                  <a:schemeClr val="tx2"/>
                </a:solidFill>
                <a:latin typeface="+mn-lt"/>
                <a:cs typeface="Arial" panose="020B0604020202020204" pitchFamily="34" charset="0"/>
              </a:rPr>
            </a:br>
            <a:r>
              <a:rPr lang="da-DK" altLang="da-DK" sz="900" b="0" noProof="1">
                <a:solidFill>
                  <a:schemeClr val="tx2"/>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2"/>
                </a:solidFill>
                <a:latin typeface="+mn-lt"/>
                <a:cs typeface="Arial" panose="020B0604020202020204" pitchFamily="34" charset="0"/>
              </a:rPr>
              <a:t>Vælg </a:t>
            </a:r>
            <a:r>
              <a:rPr lang="da-DK" altLang="da-DK" sz="900" b="1" noProof="1">
                <a:solidFill>
                  <a:schemeClr val="tx2"/>
                </a:solidFill>
                <a:latin typeface="+mn-lt"/>
                <a:cs typeface="Arial" panose="020B0604020202020204" pitchFamily="34" charset="0"/>
              </a:rPr>
              <a:t>Anvend på alle </a:t>
            </a:r>
            <a:r>
              <a:rPr lang="da-DK" altLang="da-DK" sz="900" b="0" noProof="1">
                <a:solidFill>
                  <a:schemeClr val="tx2"/>
                </a:solidFill>
                <a:latin typeface="+mn-lt"/>
                <a:cs typeface="Arial" panose="020B0604020202020204" pitchFamily="34" charset="0"/>
              </a:rPr>
              <a:t>eller </a:t>
            </a:r>
            <a:r>
              <a:rPr lang="da-DK" altLang="da-DK" sz="900" b="1" noProof="1">
                <a:solidFill>
                  <a:schemeClr val="tx2"/>
                </a:solidFill>
                <a:latin typeface="+mn-lt"/>
                <a:cs typeface="Arial" panose="020B0604020202020204" pitchFamily="34" charset="0"/>
              </a:rPr>
              <a:t>Anvend</a:t>
            </a:r>
            <a:r>
              <a:rPr lang="da-DK" altLang="da-DK" sz="900" b="0" noProof="1">
                <a:solidFill>
                  <a:schemeClr val="tx2"/>
                </a:solidFill>
                <a:latin typeface="+mn-lt"/>
                <a:cs typeface="Arial" panose="020B0604020202020204" pitchFamily="34" charset="0"/>
              </a:rPr>
              <a:t> hvis det kun skal være på et enkelt slide</a:t>
            </a:r>
          </a:p>
          <a:p>
            <a:pPr eaLnBrk="1" hangingPunct="1">
              <a:spcAft>
                <a:spcPts val="600"/>
              </a:spcAft>
              <a:defRPr/>
            </a:pPr>
            <a:endParaRPr lang="da-DK" sz="900" b="0" noProof="1">
              <a:solidFill>
                <a:schemeClr val="tx2"/>
              </a:solidFill>
              <a:latin typeface="+mn-lt"/>
              <a:cs typeface="Arial" panose="020B0604020202020204" pitchFamily="34" charset="0"/>
            </a:endParaRPr>
          </a:p>
          <a:p>
            <a:pPr eaLnBrk="1" hangingPunct="1">
              <a:spcAft>
                <a:spcPts val="600"/>
              </a:spcAft>
              <a:defRPr/>
            </a:pPr>
            <a:r>
              <a:rPr lang="da-DK" sz="1900" b="1" dirty="0">
                <a:solidFill>
                  <a:schemeClr val="tx2"/>
                </a:solidFill>
                <a:latin typeface="GL Condensed" panose="020A0506050501040104" pitchFamily="18" charset="0"/>
                <a:cs typeface="Arial" panose="020B0604020202020204" pitchFamily="34" charset="0"/>
              </a:rPr>
              <a:t>Hjælpelinjer</a:t>
            </a:r>
            <a:endParaRPr lang="da-DK" sz="1900" b="1" noProof="1">
              <a:solidFill>
                <a:schemeClr val="tx2"/>
              </a:solidFill>
              <a:latin typeface="GL Condensed" panose="020A0506050501040104" pitchFamily="18" charset="0"/>
              <a:cs typeface="Arial" panose="020B0604020202020204" pitchFamily="34" charset="0"/>
            </a:endParaRPr>
          </a:p>
          <a:p>
            <a:pPr eaLnBrk="1" hangingPunct="1">
              <a:spcAft>
                <a:spcPts val="600"/>
              </a:spcAft>
              <a:defRPr/>
            </a:pPr>
            <a:r>
              <a:rPr lang="da-DK" altLang="da-DK" sz="900" b="0" noProof="1">
                <a:solidFill>
                  <a:schemeClr val="tx2"/>
                </a:solidFill>
                <a:latin typeface="+mn-lt"/>
                <a:cs typeface="Arial" panose="020B0604020202020204" pitchFamily="34" charset="0"/>
              </a:rPr>
              <a:t>Klik på fanen </a:t>
            </a:r>
            <a:r>
              <a:rPr lang="da-DK" altLang="da-DK" sz="900" b="1" noProof="1">
                <a:solidFill>
                  <a:schemeClr val="tx2"/>
                </a:solidFill>
                <a:latin typeface="+mn-lt"/>
                <a:cs typeface="Arial" panose="020B0604020202020204" pitchFamily="34" charset="0"/>
              </a:rPr>
              <a:t>Vis </a:t>
            </a:r>
            <a:r>
              <a:rPr lang="da-DK" altLang="da-DK" sz="900" b="0" noProof="1">
                <a:solidFill>
                  <a:schemeClr val="tx2"/>
                </a:solidFill>
                <a:latin typeface="+mn-lt"/>
                <a:cs typeface="Arial" panose="020B0604020202020204" pitchFamily="34" charset="0"/>
              </a:rPr>
              <a:t>og sæt hak ved </a:t>
            </a:r>
            <a:r>
              <a:rPr lang="da-DK" altLang="da-DK" sz="900" b="1" noProof="1">
                <a:solidFill>
                  <a:schemeClr val="tx2"/>
                </a:solidFill>
                <a:latin typeface="+mn-lt"/>
                <a:cs typeface="Arial" panose="020B0604020202020204" pitchFamily="34" charset="0"/>
              </a:rPr>
              <a:t>Hjælpelinjer</a:t>
            </a:r>
          </a:p>
          <a:p>
            <a:pPr eaLnBrk="1" hangingPunct="1">
              <a:spcAft>
                <a:spcPts val="600"/>
              </a:spcAft>
              <a:defRPr/>
            </a:pPr>
            <a:br>
              <a:rPr lang="da-DK" altLang="da-DK" sz="900" b="1" noProof="1">
                <a:solidFill>
                  <a:schemeClr val="tx2"/>
                </a:solidFill>
                <a:latin typeface="+mn-lt"/>
                <a:cs typeface="Arial" panose="020B0604020202020204" pitchFamily="34" charset="0"/>
              </a:rPr>
            </a:br>
            <a:r>
              <a:rPr lang="da-DK" altLang="da-DK" sz="900" b="1" noProof="1">
                <a:solidFill>
                  <a:schemeClr val="tx2"/>
                </a:solidFill>
                <a:latin typeface="+mn-lt"/>
                <a:cs typeface="Arial" panose="020B0604020202020204" pitchFamily="34" charset="0"/>
              </a:rPr>
              <a:t>TIP: Alt + F9 </a:t>
            </a:r>
            <a:r>
              <a:rPr lang="da-DK" altLang="da-DK" sz="900" b="0" noProof="1">
                <a:solidFill>
                  <a:schemeClr val="tx2"/>
                </a:solidFill>
                <a:latin typeface="+mn-lt"/>
                <a:cs typeface="Arial" panose="020B0604020202020204" pitchFamily="34" charset="0"/>
              </a:rPr>
              <a:t>for hurtig visning af hjælpelinjer</a:t>
            </a:r>
          </a:p>
          <a:p>
            <a:pPr eaLnBrk="1" hangingPunct="1">
              <a:spcAft>
                <a:spcPts val="600"/>
              </a:spcAft>
              <a:defRPr/>
            </a:pPr>
            <a:endParaRPr lang="da-DK" altLang="da-DK" sz="900" b="0" noProof="1">
              <a:solidFill>
                <a:schemeClr val="tx2"/>
              </a:solidFill>
              <a:latin typeface="+mn-lt"/>
              <a:cs typeface="Arial" panose="020B0604020202020204" pitchFamily="34" charset="0"/>
            </a:endParaRPr>
          </a:p>
        </p:txBody>
      </p:sp>
      <p:pic>
        <p:nvPicPr>
          <p:cNvPr id="3" name="Picture 2">
            <a:extLst>
              <a:ext uri="{FF2B5EF4-FFF2-40B4-BE49-F238E27FC236}">
                <a16:creationId xmlns:a16="http://schemas.microsoft.com/office/drawing/2014/main" id="{4C8C8420-1956-4D8D-85A2-8D596BA13AB4}"/>
              </a:ext>
            </a:extLst>
          </p:cNvPr>
          <p:cNvPicPr>
            <a:picLocks noChangeAspect="1"/>
          </p:cNvPicPr>
          <p:nvPr userDrawn="1"/>
        </p:nvPicPr>
        <p:blipFill>
          <a:blip r:embed="rId2"/>
          <a:stretch>
            <a:fillRect/>
          </a:stretch>
        </p:blipFill>
        <p:spPr>
          <a:xfrm>
            <a:off x="2573879" y="3681042"/>
            <a:ext cx="257143" cy="285714"/>
          </a:xfrm>
          <a:prstGeom prst="rect">
            <a:avLst/>
          </a:prstGeom>
          <a:ln>
            <a:solidFill>
              <a:schemeClr val="accent1"/>
            </a:solidFill>
          </a:ln>
        </p:spPr>
      </p:pic>
      <p:pic>
        <p:nvPicPr>
          <p:cNvPr id="34" name="Picture 33">
            <a:extLst>
              <a:ext uri="{FF2B5EF4-FFF2-40B4-BE49-F238E27FC236}">
                <a16:creationId xmlns:a16="http://schemas.microsoft.com/office/drawing/2014/main" id="{8930DBB6-AA18-4CCC-8A74-1A211F07B459}"/>
              </a:ext>
            </a:extLst>
          </p:cNvPr>
          <p:cNvPicPr>
            <a:picLocks noChangeAspect="1"/>
          </p:cNvPicPr>
          <p:nvPr userDrawn="1"/>
        </p:nvPicPr>
        <p:blipFill rotWithShape="1">
          <a:blip r:embed="rId3"/>
          <a:srcRect l="3901" t="45142" r="62601" b="9046"/>
          <a:stretch/>
        </p:blipFill>
        <p:spPr>
          <a:xfrm>
            <a:off x="6428275" y="3207641"/>
            <a:ext cx="341204" cy="321707"/>
          </a:xfrm>
          <a:prstGeom prst="rect">
            <a:avLst/>
          </a:prstGeom>
          <a:ln>
            <a:solidFill>
              <a:schemeClr val="accent1"/>
            </a:solidFill>
          </a:ln>
        </p:spPr>
      </p:pic>
      <p:pic>
        <p:nvPicPr>
          <p:cNvPr id="2" name="Billede 1">
            <a:extLst>
              <a:ext uri="{FF2B5EF4-FFF2-40B4-BE49-F238E27FC236}">
                <a16:creationId xmlns:a16="http://schemas.microsoft.com/office/drawing/2014/main" id="{0C22BDAC-B124-43F1-8284-B7ABECB11D4C}"/>
              </a:ext>
            </a:extLst>
          </p:cNvPr>
          <p:cNvPicPr>
            <a:picLocks noChangeAspect="1"/>
          </p:cNvPicPr>
          <p:nvPr userDrawn="1"/>
        </p:nvPicPr>
        <p:blipFill>
          <a:blip r:embed="rId4"/>
          <a:stretch>
            <a:fillRect/>
          </a:stretch>
        </p:blipFill>
        <p:spPr>
          <a:xfrm>
            <a:off x="2579326" y="4575649"/>
            <a:ext cx="308589" cy="528030"/>
          </a:xfrm>
          <a:prstGeom prst="rect">
            <a:avLst/>
          </a:prstGeom>
          <a:ln>
            <a:solidFill>
              <a:schemeClr val="accent1"/>
            </a:solidFill>
          </a:ln>
        </p:spPr>
      </p:pic>
      <p:pic>
        <p:nvPicPr>
          <p:cNvPr id="5" name="Billede 4">
            <a:extLst>
              <a:ext uri="{FF2B5EF4-FFF2-40B4-BE49-F238E27FC236}">
                <a16:creationId xmlns:a16="http://schemas.microsoft.com/office/drawing/2014/main" id="{33DEAD47-C86F-4141-B5C1-25878B11926F}"/>
              </a:ext>
            </a:extLst>
          </p:cNvPr>
          <p:cNvPicPr>
            <a:picLocks noChangeAspect="1"/>
          </p:cNvPicPr>
          <p:nvPr userDrawn="1"/>
        </p:nvPicPr>
        <p:blipFill rotWithShape="1">
          <a:blip r:embed="rId5"/>
          <a:srcRect l="3031"/>
          <a:stretch/>
        </p:blipFill>
        <p:spPr>
          <a:xfrm>
            <a:off x="6428274" y="2091979"/>
            <a:ext cx="582125" cy="202607"/>
          </a:xfrm>
          <a:prstGeom prst="rect">
            <a:avLst/>
          </a:prstGeom>
          <a:ln>
            <a:solidFill>
              <a:schemeClr val="accent1"/>
            </a:solidFill>
          </a:ln>
        </p:spPr>
      </p:pic>
      <p:pic>
        <p:nvPicPr>
          <p:cNvPr id="6" name="Billede 5">
            <a:extLst>
              <a:ext uri="{FF2B5EF4-FFF2-40B4-BE49-F238E27FC236}">
                <a16:creationId xmlns:a16="http://schemas.microsoft.com/office/drawing/2014/main" id="{B1665661-0DB0-4C2E-A6CA-698F364812D0}"/>
              </a:ext>
            </a:extLst>
          </p:cNvPr>
          <p:cNvPicPr>
            <a:picLocks noChangeAspect="1"/>
          </p:cNvPicPr>
          <p:nvPr userDrawn="1"/>
        </p:nvPicPr>
        <p:blipFill>
          <a:blip r:embed="rId6"/>
          <a:stretch>
            <a:fillRect/>
          </a:stretch>
        </p:blipFill>
        <p:spPr>
          <a:xfrm>
            <a:off x="6441225" y="3879560"/>
            <a:ext cx="366043" cy="480431"/>
          </a:xfrm>
          <a:prstGeom prst="rect">
            <a:avLst/>
          </a:prstGeom>
          <a:ln>
            <a:solidFill>
              <a:schemeClr val="accent1"/>
            </a:solidFill>
          </a:ln>
        </p:spPr>
      </p:pic>
      <p:pic>
        <p:nvPicPr>
          <p:cNvPr id="18" name="Picture 17">
            <a:extLst>
              <a:ext uri="{FF2B5EF4-FFF2-40B4-BE49-F238E27FC236}">
                <a16:creationId xmlns:a16="http://schemas.microsoft.com/office/drawing/2014/main" id="{B45B4842-526F-49BC-BF80-0BF98368A0C3}"/>
              </a:ext>
            </a:extLst>
          </p:cNvPr>
          <p:cNvPicPr>
            <a:picLocks noChangeAspect="1"/>
          </p:cNvPicPr>
          <p:nvPr userDrawn="1"/>
        </p:nvPicPr>
        <p:blipFill>
          <a:blip r:embed="rId7"/>
          <a:stretch>
            <a:fillRect/>
          </a:stretch>
        </p:blipFill>
        <p:spPr>
          <a:xfrm>
            <a:off x="2574420" y="2913476"/>
            <a:ext cx="457143" cy="257143"/>
          </a:xfrm>
          <a:prstGeom prst="rect">
            <a:avLst/>
          </a:prstGeom>
          <a:ln>
            <a:solidFill>
              <a:schemeClr val="accent1"/>
            </a:solidFill>
          </a:ln>
        </p:spPr>
      </p:pic>
      <p:pic>
        <p:nvPicPr>
          <p:cNvPr id="20" name="Picture 19">
            <a:extLst>
              <a:ext uri="{FF2B5EF4-FFF2-40B4-BE49-F238E27FC236}">
                <a16:creationId xmlns:a16="http://schemas.microsoft.com/office/drawing/2014/main" id="{9E3AF786-FE3C-4952-BA84-3A083206C1D6}"/>
              </a:ext>
            </a:extLst>
          </p:cNvPr>
          <p:cNvPicPr>
            <a:picLocks noChangeAspect="1"/>
          </p:cNvPicPr>
          <p:nvPr userDrawn="1"/>
        </p:nvPicPr>
        <p:blipFill>
          <a:blip r:embed="rId8"/>
          <a:stretch>
            <a:fillRect/>
          </a:stretch>
        </p:blipFill>
        <p:spPr>
          <a:xfrm>
            <a:off x="2448761" y="5371786"/>
            <a:ext cx="576073" cy="214181"/>
          </a:xfrm>
          <a:prstGeom prst="rect">
            <a:avLst/>
          </a:prstGeom>
          <a:ln>
            <a:solidFill>
              <a:schemeClr val="accent1"/>
            </a:solidFill>
          </a:ln>
        </p:spPr>
      </p:pic>
      <p:sp>
        <p:nvSpPr>
          <p:cNvPr id="8" name="Titel 1">
            <a:extLst>
              <a:ext uri="{FF2B5EF4-FFF2-40B4-BE49-F238E27FC236}">
                <a16:creationId xmlns:a16="http://schemas.microsoft.com/office/drawing/2014/main" id="{460B6031-3B62-728C-5805-9F6C87995A18}"/>
              </a:ext>
            </a:extLst>
          </p:cNvPr>
          <p:cNvSpPr txBox="1">
            <a:spLocks/>
          </p:cNvSpPr>
          <p:nvPr userDrawn="1"/>
        </p:nvSpPr>
        <p:spPr>
          <a:xfrm>
            <a:off x="266400" y="568800"/>
            <a:ext cx="11672957" cy="76174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5500" kern="1200">
                <a:solidFill>
                  <a:schemeClr val="tx2"/>
                </a:solidFill>
                <a:latin typeface="+mj-lt"/>
                <a:ea typeface="+mj-ea"/>
                <a:cs typeface="+mj-cs"/>
              </a:defRPr>
            </a:lvl1pPr>
          </a:lstStyle>
          <a:p>
            <a:r>
              <a:rPr lang="da-DK" dirty="0"/>
              <a:t>Brugerguide</a:t>
            </a:r>
          </a:p>
        </p:txBody>
      </p:sp>
    </p:spTree>
    <p:extLst>
      <p:ext uri="{BB962C8B-B14F-4D97-AF65-F5344CB8AC3E}">
        <p14:creationId xmlns:p14="http://schemas.microsoft.com/office/powerpoint/2010/main" val="2241437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gt;Do not use layouts after this &gt;">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a:xfrm>
            <a:off x="430213" y="656823"/>
            <a:ext cx="11356977" cy="307776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000" b="0" noProof="0" dirty="0">
                <a:solidFill>
                  <a:schemeClr val="bg2"/>
                </a:solidFill>
              </a:rPr>
              <a:t>Hvis du ser andre layouts efter dette,</a:t>
            </a:r>
            <a:br>
              <a:rPr lang="da-DK" sz="4000" b="0" noProof="0" dirty="0">
                <a:solidFill>
                  <a:schemeClr val="bg2"/>
                </a:solidFill>
              </a:rPr>
            </a:br>
            <a:r>
              <a:rPr lang="da-DK" sz="4000" b="0" noProof="0" dirty="0">
                <a:solidFill>
                  <a:schemeClr val="bg2"/>
                </a:solidFill>
              </a:rPr>
              <a:t>brug dem ikke. Disse layouts tilhører </a:t>
            </a:r>
            <a:br>
              <a:rPr lang="da-DK" sz="4000" b="0" noProof="0" dirty="0">
                <a:solidFill>
                  <a:schemeClr val="bg2"/>
                </a:solidFill>
              </a:rPr>
            </a:br>
            <a:r>
              <a:rPr lang="da-DK" sz="4000" b="0" noProof="0" dirty="0">
                <a:solidFill>
                  <a:schemeClr val="bg2"/>
                </a:solidFill>
              </a:rPr>
              <a:t>ikke vores </a:t>
            </a:r>
            <a:r>
              <a:rPr lang="da-DK" sz="4000" b="0" noProof="0" dirty="0" err="1">
                <a:solidFill>
                  <a:schemeClr val="bg2"/>
                </a:solidFill>
              </a:rPr>
              <a:t>corporate</a:t>
            </a:r>
            <a:r>
              <a:rPr lang="da-DK" sz="4000" b="0" noProof="0" dirty="0">
                <a:solidFill>
                  <a:schemeClr val="bg2"/>
                </a:solidFill>
              </a:rPr>
              <a:t> skabelon.</a:t>
            </a:r>
            <a:br>
              <a:rPr lang="da-DK" sz="4000" b="0" noProof="0" dirty="0">
                <a:solidFill>
                  <a:schemeClr val="bg2"/>
                </a:solidFill>
              </a:rPr>
            </a:br>
            <a:br>
              <a:rPr lang="da-DK" sz="4000" b="0" noProof="0" dirty="0">
                <a:solidFill>
                  <a:schemeClr val="bg2"/>
                </a:solidFill>
              </a:rPr>
            </a:br>
            <a:endParaRPr lang="da-DK" sz="4000" b="0" noProof="0" dirty="0">
              <a:solidFill>
                <a:schemeClr val="bg2"/>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accent3"/>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945524"/>
            <a:ext cx="10152346" cy="1631216"/>
          </a:xfrm>
          <a:prstGeom prst="rect">
            <a:avLst/>
          </a:prstGeom>
        </p:spPr>
        <p:txBody>
          <a:bodyPr wrap="square">
            <a:spAutoFit/>
          </a:bodyPr>
          <a:lstStyle/>
          <a:p>
            <a:pPr algn="ctr"/>
            <a:r>
              <a:rPr lang="en-GB" sz="10000" b="1" i="1" noProof="0" dirty="0">
                <a:solidFill>
                  <a:schemeClr val="accent3"/>
                </a:solidFill>
              </a:rPr>
              <a:t>Brug </a:t>
            </a:r>
            <a:r>
              <a:rPr lang="en-GB" sz="10000" b="1" i="1" noProof="0" dirty="0" err="1">
                <a:solidFill>
                  <a:schemeClr val="accent3"/>
                </a:solidFill>
              </a:rPr>
              <a:t>dem</a:t>
            </a:r>
            <a:r>
              <a:rPr lang="en-GB" sz="10000" b="1" i="1" noProof="0" dirty="0">
                <a:solidFill>
                  <a:schemeClr val="accent3"/>
                </a:solidFill>
              </a:rPr>
              <a:t> </a:t>
            </a:r>
            <a:r>
              <a:rPr lang="en-GB" sz="10000" b="1" i="1" noProof="0" dirty="0" err="1">
                <a:solidFill>
                  <a:schemeClr val="accent3"/>
                </a:solidFill>
              </a:rPr>
              <a:t>ikke</a:t>
            </a:r>
            <a:r>
              <a:rPr lang="en-GB" sz="10000" b="1" i="1" noProof="0" dirty="0">
                <a:solidFill>
                  <a:schemeClr val="accent3"/>
                </a:solidFill>
              </a:rPr>
              <a:t> </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309566"/>
            <a:ext cx="11356974" cy="815608"/>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600" b="0" noProof="0" dirty="0" err="1">
                <a:solidFill>
                  <a:schemeClr val="bg2"/>
                </a:solidFill>
              </a:rPr>
              <a:t>Pga</a:t>
            </a:r>
            <a:r>
              <a:rPr lang="en-GB" sz="1600" b="0" noProof="0" dirty="0">
                <a:solidFill>
                  <a:schemeClr val="bg2"/>
                </a:solidFill>
              </a:rPr>
              <a:t>. PowerPoints standard </a:t>
            </a:r>
            <a:r>
              <a:rPr lang="en-GB" sz="1600" b="0" noProof="0" dirty="0" err="1">
                <a:solidFill>
                  <a:schemeClr val="bg2"/>
                </a:solidFill>
              </a:rPr>
              <a:t>Kopier</a:t>
            </a:r>
            <a:r>
              <a:rPr lang="en-GB" sz="1600" b="0" noProof="0" dirty="0">
                <a:solidFill>
                  <a:schemeClr val="bg2"/>
                </a:solidFill>
              </a:rPr>
              <a:t>/</a:t>
            </a:r>
            <a:r>
              <a:rPr lang="en-GB" sz="1600" b="0" noProof="0" dirty="0" err="1">
                <a:solidFill>
                  <a:schemeClr val="bg2"/>
                </a:solidFill>
              </a:rPr>
              <a:t>Indsæt</a:t>
            </a:r>
            <a:r>
              <a:rPr lang="en-GB" sz="1600" b="0" noProof="0" dirty="0">
                <a:solidFill>
                  <a:schemeClr val="bg2"/>
                </a:solidFill>
              </a:rPr>
              <a:t> </a:t>
            </a:r>
            <a:r>
              <a:rPr lang="en-GB" sz="1600" b="0" noProof="0" dirty="0" err="1">
                <a:solidFill>
                  <a:schemeClr val="bg2"/>
                </a:solidFill>
              </a:rPr>
              <a:t>funktionalitet</a:t>
            </a:r>
            <a:r>
              <a:rPr lang="en-GB" sz="1600" b="0" noProof="0" dirty="0">
                <a:solidFill>
                  <a:schemeClr val="bg2"/>
                </a:solidFill>
              </a:rPr>
              <a:t> </a:t>
            </a:r>
            <a:r>
              <a:rPr lang="en-GB" sz="1600" b="0" noProof="0" dirty="0" err="1">
                <a:solidFill>
                  <a:schemeClr val="bg2"/>
                </a:solidFill>
              </a:rPr>
              <a:t>kan</a:t>
            </a:r>
            <a:r>
              <a:rPr lang="en-GB" sz="1600" b="0" noProof="0" dirty="0">
                <a:solidFill>
                  <a:schemeClr val="bg2"/>
                </a:solidFill>
              </a:rPr>
              <a:t> </a:t>
            </a:r>
            <a:r>
              <a:rPr lang="en-GB" sz="1600" b="0" noProof="0" dirty="0" err="1">
                <a:solidFill>
                  <a:schemeClr val="bg2"/>
                </a:solidFill>
              </a:rPr>
              <a:t>ekstra</a:t>
            </a:r>
            <a:r>
              <a:rPr lang="en-GB" sz="1600" b="0" noProof="0" dirty="0">
                <a:solidFill>
                  <a:schemeClr val="bg2"/>
                </a:solidFill>
              </a:rPr>
              <a:t> </a:t>
            </a:r>
            <a:r>
              <a:rPr lang="en-GB" sz="1600" b="0" noProof="0" dirty="0" err="1">
                <a:solidFill>
                  <a:schemeClr val="bg2"/>
                </a:solidFill>
              </a:rPr>
              <a:t>uønskede</a:t>
            </a:r>
            <a:r>
              <a:rPr lang="en-GB" sz="1600" b="0" noProof="0" dirty="0">
                <a:solidFill>
                  <a:schemeClr val="bg2"/>
                </a:solidFill>
              </a:rPr>
              <a:t> layouts </a:t>
            </a:r>
            <a:r>
              <a:rPr lang="en-GB" sz="1600" b="0" noProof="0" dirty="0" err="1">
                <a:solidFill>
                  <a:schemeClr val="bg2"/>
                </a:solidFill>
              </a:rPr>
              <a:t>forekomme</a:t>
            </a:r>
            <a:r>
              <a:rPr lang="en-GB" sz="1600" b="0" noProof="0" dirty="0">
                <a:solidFill>
                  <a:schemeClr val="bg2"/>
                </a:solidFill>
              </a:rPr>
              <a:t>.</a:t>
            </a:r>
          </a:p>
          <a:p>
            <a:pPr marL="0" marR="0" indent="0" algn="ctr" fontAlgn="auto">
              <a:lnSpc>
                <a:spcPct val="100000"/>
              </a:lnSpc>
              <a:spcBef>
                <a:spcPts val="600"/>
              </a:spcBef>
              <a:spcAft>
                <a:spcPts val="0"/>
              </a:spcAft>
              <a:buClr>
                <a:srgbClr val="003755"/>
              </a:buClr>
              <a:buSzTx/>
              <a:buFontTx/>
              <a:buNone/>
              <a:tabLst/>
            </a:pPr>
            <a:r>
              <a:rPr lang="en-GB" sz="1600" b="0" noProof="0" dirty="0">
                <a:solidFill>
                  <a:schemeClr val="bg2"/>
                </a:solidFill>
              </a:rPr>
              <a:t>OBS! Layouts </a:t>
            </a:r>
            <a:r>
              <a:rPr lang="en-GB" sz="1600" b="0" noProof="0" dirty="0" err="1">
                <a:solidFill>
                  <a:schemeClr val="bg2"/>
                </a:solidFill>
              </a:rPr>
              <a:t>efter</a:t>
            </a:r>
            <a:r>
              <a:rPr lang="en-GB" sz="1600" b="0" noProof="0" dirty="0">
                <a:solidFill>
                  <a:schemeClr val="bg2"/>
                </a:solidFill>
              </a:rPr>
              <a:t> </a:t>
            </a:r>
            <a:r>
              <a:rPr lang="en-GB" sz="1600" b="0" noProof="0" dirty="0" err="1">
                <a:solidFill>
                  <a:schemeClr val="bg2"/>
                </a:solidFill>
              </a:rPr>
              <a:t>dette</a:t>
            </a:r>
            <a:r>
              <a:rPr lang="en-GB" sz="1600" b="0" noProof="0" dirty="0">
                <a:solidFill>
                  <a:schemeClr val="bg2"/>
                </a:solidFill>
              </a:rPr>
              <a:t> </a:t>
            </a:r>
            <a:r>
              <a:rPr lang="en-GB" sz="1600" b="0" noProof="0" dirty="0" err="1">
                <a:solidFill>
                  <a:schemeClr val="bg2"/>
                </a:solidFill>
              </a:rPr>
              <a:t>kan</a:t>
            </a:r>
            <a:r>
              <a:rPr lang="en-GB" sz="1600" b="0" noProof="0" dirty="0">
                <a:solidFill>
                  <a:schemeClr val="bg2"/>
                </a:solidFill>
              </a:rPr>
              <a:t> </a:t>
            </a:r>
            <a:r>
              <a:rPr lang="en-GB" sz="1600" b="0" noProof="0" dirty="0" err="1">
                <a:solidFill>
                  <a:schemeClr val="bg2"/>
                </a:solidFill>
              </a:rPr>
              <a:t>indeholde</a:t>
            </a:r>
            <a:r>
              <a:rPr lang="en-GB" sz="1600" b="0" noProof="0" dirty="0">
                <a:solidFill>
                  <a:schemeClr val="bg2"/>
                </a:solidFill>
              </a:rPr>
              <a:t> </a:t>
            </a:r>
            <a:r>
              <a:rPr lang="en-GB" sz="1600" b="0" noProof="0" dirty="0" err="1">
                <a:solidFill>
                  <a:schemeClr val="bg2"/>
                </a:solidFill>
              </a:rPr>
              <a:t>potentiel</a:t>
            </a:r>
            <a:r>
              <a:rPr lang="en-GB" sz="1600" b="0" noProof="0" dirty="0">
                <a:solidFill>
                  <a:schemeClr val="bg2"/>
                </a:solidFill>
              </a:rPr>
              <a:t> </a:t>
            </a:r>
            <a:r>
              <a:rPr lang="en-GB" sz="1600" b="0" noProof="0" dirty="0" err="1">
                <a:solidFill>
                  <a:schemeClr val="bg2"/>
                </a:solidFill>
              </a:rPr>
              <a:t>fortrolig</a:t>
            </a:r>
            <a:r>
              <a:rPr lang="en-GB" sz="1600" b="0" noProof="0" dirty="0">
                <a:solidFill>
                  <a:schemeClr val="bg2"/>
                </a:solidFill>
              </a:rPr>
              <a:t> information.</a:t>
            </a:r>
            <a:br>
              <a:rPr lang="en-GB" sz="1600" b="0" noProof="0" dirty="0">
                <a:solidFill>
                  <a:schemeClr val="bg2"/>
                </a:solidFill>
              </a:rPr>
            </a:br>
            <a:endParaRPr lang="en-GB" sz="1600" b="0" noProof="0" dirty="0">
              <a:solidFill>
                <a:schemeClr val="bg2"/>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43A51A77-93BE-4EE1-A6A9-D4B57EF031CC}" type="datetime3">
              <a:rPr lang="da-DK" smtClean="0"/>
              <a:t>13.05.2026</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r>
              <a:rPr lang="en-GB"/>
              <a:t>Titel / Sektion</a:t>
            </a:r>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106009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72DFD-75BE-BF3C-B40B-E623452E5D53}"/>
              </a:ext>
            </a:extLst>
          </p:cNvPr>
          <p:cNvSpPr>
            <a:spLocks noGrp="1"/>
          </p:cNvSpPr>
          <p:nvPr>
            <p:ph type="title" hasCustomPrompt="1"/>
          </p:nvPr>
        </p:nvSpPr>
        <p:spPr>
          <a:xfrm>
            <a:off x="265044" y="567220"/>
            <a:ext cx="3713232" cy="761747"/>
          </a:xfrm>
        </p:spPr>
        <p:txBody>
          <a:bodyPr/>
          <a:lstStyle>
            <a:lvl1pPr>
              <a:defRPr/>
            </a:lvl1pPr>
          </a:lstStyle>
          <a:p>
            <a:r>
              <a:rPr lang="da-DK" dirty="0"/>
              <a:t>Indsæt titel</a:t>
            </a:r>
          </a:p>
        </p:txBody>
      </p:sp>
      <p:sp>
        <p:nvSpPr>
          <p:cNvPr id="3" name="Pladsholder til dato 2">
            <a:extLst>
              <a:ext uri="{FF2B5EF4-FFF2-40B4-BE49-F238E27FC236}">
                <a16:creationId xmlns:a16="http://schemas.microsoft.com/office/drawing/2014/main" id="{F77BFCD9-FE32-5CFA-66E4-BCD85F85DC64}"/>
              </a:ext>
            </a:extLst>
          </p:cNvPr>
          <p:cNvSpPr>
            <a:spLocks noGrp="1"/>
          </p:cNvSpPr>
          <p:nvPr>
            <p:ph type="dt" sz="half" idx="10"/>
          </p:nvPr>
        </p:nvSpPr>
        <p:spPr/>
        <p:txBody>
          <a:bodyPr/>
          <a:lstStyle/>
          <a:p>
            <a:fld id="{1B3F1217-0877-4C40-861C-746505385D5E}" type="datetime3">
              <a:rPr lang="da-DK" smtClean="0"/>
              <a:t>13.05.2026</a:t>
            </a:fld>
            <a:endParaRPr lang="da-DK" sz="750"/>
          </a:p>
        </p:txBody>
      </p:sp>
      <p:sp>
        <p:nvSpPr>
          <p:cNvPr id="4" name="Pladsholder til sidefod 3">
            <a:extLst>
              <a:ext uri="{FF2B5EF4-FFF2-40B4-BE49-F238E27FC236}">
                <a16:creationId xmlns:a16="http://schemas.microsoft.com/office/drawing/2014/main" id="{635947B3-8BF5-1354-A34E-B33C090EA05C}"/>
              </a:ext>
            </a:extLst>
          </p:cNvPr>
          <p:cNvSpPr>
            <a:spLocks noGrp="1"/>
          </p:cNvSpPr>
          <p:nvPr>
            <p:ph type="ftr" sz="quarter" idx="11"/>
          </p:nvPr>
        </p:nvSpPr>
        <p:spPr/>
        <p:txBody>
          <a:bodyPr/>
          <a:lstStyle/>
          <a:p>
            <a:pPr algn="l"/>
            <a:r>
              <a:rPr lang="da-DK"/>
              <a:t>Titel / Sektion</a:t>
            </a:r>
            <a:endParaRPr lang="da-DK" dirty="0"/>
          </a:p>
        </p:txBody>
      </p:sp>
      <p:sp>
        <p:nvSpPr>
          <p:cNvPr id="5" name="Pladsholder til slidenummer 4">
            <a:extLst>
              <a:ext uri="{FF2B5EF4-FFF2-40B4-BE49-F238E27FC236}">
                <a16:creationId xmlns:a16="http://schemas.microsoft.com/office/drawing/2014/main" id="{207DCE58-99EB-BE32-8601-CFDBB7FD8D8E}"/>
              </a:ext>
            </a:extLst>
          </p:cNvPr>
          <p:cNvSpPr>
            <a:spLocks noGrp="1"/>
          </p:cNvSpPr>
          <p:nvPr>
            <p:ph type="sldNum" sz="quarter" idx="12"/>
          </p:nvPr>
        </p:nvSpPr>
        <p:spPr/>
        <p:txBody>
          <a:bodyPr/>
          <a:lstStyle/>
          <a:p>
            <a:r>
              <a:rPr lang="da-DK"/>
              <a:t>Side </a:t>
            </a:r>
            <a:fld id="{1C616C1D-0411-46E5-A7F8-579C1196F256}" type="slidenum">
              <a:rPr lang="da-DK" smtClean="0"/>
              <a:pPr/>
              <a:t>‹nr.›</a:t>
            </a:fld>
            <a:endParaRPr lang="da-DK" sz="750" dirty="0"/>
          </a:p>
        </p:txBody>
      </p:sp>
      <p:sp>
        <p:nvSpPr>
          <p:cNvPr id="7" name="Pladsholder til tekst 6">
            <a:extLst>
              <a:ext uri="{FF2B5EF4-FFF2-40B4-BE49-F238E27FC236}">
                <a16:creationId xmlns:a16="http://schemas.microsoft.com/office/drawing/2014/main" id="{C5C1AA28-D753-180B-61BA-36A662E8C872}"/>
              </a:ext>
            </a:extLst>
          </p:cNvPr>
          <p:cNvSpPr>
            <a:spLocks noGrp="1"/>
          </p:cNvSpPr>
          <p:nvPr>
            <p:ph type="body" sz="quarter" idx="13"/>
          </p:nvPr>
        </p:nvSpPr>
        <p:spPr>
          <a:xfrm>
            <a:off x="4575762" y="831614"/>
            <a:ext cx="3382375" cy="4896085"/>
          </a:xfrm>
        </p:spPr>
        <p:txBody>
          <a:bodyPr>
            <a:noAutofit/>
          </a:bodyPr>
          <a:lstStyle>
            <a:lvl1pPr marL="648000" indent="-648000">
              <a:lnSpc>
                <a:spcPct val="80000"/>
              </a:lnSpc>
              <a:spcBef>
                <a:spcPts val="1900"/>
              </a:spcBef>
              <a:spcAft>
                <a:spcPts val="0"/>
              </a:spcAft>
              <a:buFont typeface="+mj-lt"/>
              <a:buAutoNum type="arabicPeriod"/>
              <a:tabLst/>
              <a:defRPr sz="3200">
                <a:latin typeface="GL Condensed" panose="020A0806050501040104" pitchFamily="18" charset="0"/>
              </a:defRPr>
            </a:lvl1pPr>
            <a:lvl2pPr>
              <a:buNone/>
              <a:defRPr/>
            </a:lvl2pPr>
          </a:lstStyle>
          <a:p>
            <a:pPr lvl="0"/>
            <a:r>
              <a:rPr lang="en-GB"/>
              <a:t>Click to edit Master text styles</a:t>
            </a:r>
          </a:p>
        </p:txBody>
      </p:sp>
      <p:sp>
        <p:nvSpPr>
          <p:cNvPr id="8" name="Pladsholder til tekst 6">
            <a:extLst>
              <a:ext uri="{FF2B5EF4-FFF2-40B4-BE49-F238E27FC236}">
                <a16:creationId xmlns:a16="http://schemas.microsoft.com/office/drawing/2014/main" id="{E0C58A61-2398-0ACA-41AE-DE2AE994DA15}"/>
              </a:ext>
            </a:extLst>
          </p:cNvPr>
          <p:cNvSpPr>
            <a:spLocks noGrp="1"/>
          </p:cNvSpPr>
          <p:nvPr>
            <p:ph type="body" sz="quarter" idx="14"/>
          </p:nvPr>
        </p:nvSpPr>
        <p:spPr>
          <a:xfrm>
            <a:off x="8555625" y="831614"/>
            <a:ext cx="3382375" cy="4896085"/>
          </a:xfrm>
        </p:spPr>
        <p:txBody>
          <a:bodyPr>
            <a:noAutofit/>
          </a:bodyPr>
          <a:lstStyle>
            <a:lvl1pPr marL="648000" indent="-648000">
              <a:lnSpc>
                <a:spcPct val="80000"/>
              </a:lnSpc>
              <a:spcBef>
                <a:spcPts val="1900"/>
              </a:spcBef>
              <a:spcAft>
                <a:spcPts val="0"/>
              </a:spcAft>
              <a:buFont typeface="+mj-lt"/>
              <a:buAutoNum type="arabicPeriod" startAt="9"/>
              <a:tabLst/>
              <a:defRPr sz="3200">
                <a:latin typeface="GL Condensed" panose="020A0806050501040104" pitchFamily="18" charset="0"/>
              </a:defRPr>
            </a:lvl1pPr>
            <a:lvl2pPr>
              <a:buNone/>
              <a:defRPr/>
            </a:lvl2pPr>
          </a:lstStyle>
          <a:p>
            <a:pPr lvl="0"/>
            <a:r>
              <a:rPr lang="en-GB"/>
              <a:t>Click to edit Master text styles</a:t>
            </a:r>
          </a:p>
        </p:txBody>
      </p:sp>
      <p:sp>
        <p:nvSpPr>
          <p:cNvPr id="9" name="Rectangle 8">
            <a:extLst>
              <a:ext uri="{FF2B5EF4-FFF2-40B4-BE49-F238E27FC236}">
                <a16:creationId xmlns:a16="http://schemas.microsoft.com/office/drawing/2014/main" id="{3B994E42-56CB-4B55-DC9D-B25D3FF23369}"/>
              </a:ext>
            </a:extLst>
          </p:cNvPr>
          <p:cNvSpPr/>
          <p:nvPr userDrawn="1"/>
        </p:nvSpPr>
        <p:spPr>
          <a:xfrm>
            <a:off x="12602143" y="635000"/>
            <a:ext cx="1890052" cy="14407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ctr">
              <a:spcAft>
                <a:spcPts val="0"/>
              </a:spcAft>
            </a:pPr>
            <a:r>
              <a:rPr kumimoji="0" lang="da-DK" sz="1000" b="1" i="0" u="none" strike="noStrike" kern="1200" cap="none" spc="0" normalizeH="0" baseline="0" noProof="0" dirty="0">
                <a:ln>
                  <a:noFill/>
                </a:ln>
                <a:solidFill>
                  <a:schemeClr val="tx1"/>
                </a:solidFill>
                <a:effectLst/>
                <a:uLnTx/>
                <a:uFillTx/>
                <a:latin typeface="+mn-lt"/>
                <a:ea typeface="+mn-ea"/>
                <a:cs typeface="+mn-cs"/>
              </a:rPr>
              <a:t>Automatisk </a:t>
            </a:r>
            <a:r>
              <a:rPr kumimoji="0" lang="da-DK" sz="1000" b="1" i="0" u="none" strike="noStrike" kern="1200" cap="none" spc="0" normalizeH="0" baseline="0" noProof="0" dirty="0" err="1">
                <a:ln>
                  <a:noFill/>
                </a:ln>
                <a:solidFill>
                  <a:schemeClr val="tx1"/>
                </a:solidFill>
                <a:effectLst/>
                <a:uLnTx/>
                <a:uFillTx/>
                <a:latin typeface="+mn-lt"/>
                <a:ea typeface="+mn-ea"/>
                <a:cs typeface="+mn-cs"/>
              </a:rPr>
              <a:t>nummering</a:t>
            </a:r>
            <a:endParaRPr kumimoji="0" lang="da-DK" sz="1000" b="1" i="0" u="none" strike="noStrike" kern="1200" cap="none" spc="0" normalizeH="0" baseline="0" noProof="0" dirty="0">
              <a:ln>
                <a:noFill/>
              </a:ln>
              <a:solidFill>
                <a:schemeClr val="tx1"/>
              </a:solidFill>
              <a:effectLst/>
              <a:uLnTx/>
              <a:uFillTx/>
              <a:latin typeface="+mn-lt"/>
              <a:ea typeface="+mn-ea"/>
              <a:cs typeface="+mn-cs"/>
            </a:endParaRPr>
          </a:p>
          <a:p>
            <a:pPr algn="ctr">
              <a:spcAft>
                <a:spcPts val="0"/>
              </a:spcAft>
            </a:pPr>
            <a:endParaRPr kumimoji="0" lang="da-DK" sz="1000" b="1" i="0" u="none" strike="noStrike" kern="1200" cap="none" spc="0" normalizeH="0" baseline="0" noProof="0" dirty="0">
              <a:ln>
                <a:noFill/>
              </a:ln>
              <a:solidFill>
                <a:schemeClr val="tx1"/>
              </a:solidFill>
              <a:effectLst/>
              <a:uLnTx/>
              <a:uFillTx/>
              <a:latin typeface="+mn-lt"/>
              <a:ea typeface="+mn-ea"/>
              <a:cs typeface="+mn-cs"/>
            </a:endParaRPr>
          </a:p>
          <a:p>
            <a:pPr algn="ctr">
              <a:spcAft>
                <a:spcPts val="0"/>
              </a:spcAft>
            </a:pPr>
            <a:r>
              <a:rPr kumimoji="0" lang="da-DK" sz="1000" b="0" i="0" u="none" strike="noStrike" kern="1200" cap="none" spc="0" normalizeH="0" baseline="0" noProof="0" dirty="0">
                <a:ln>
                  <a:noFill/>
                </a:ln>
                <a:solidFill>
                  <a:schemeClr val="tx1"/>
                </a:solidFill>
                <a:effectLst/>
                <a:uLnTx/>
                <a:uFillTx/>
                <a:latin typeface="+mn-lt"/>
                <a:ea typeface="+mn-ea"/>
                <a:cs typeface="+mn-cs"/>
              </a:rPr>
              <a:t>For at skifte startnummer </a:t>
            </a:r>
            <a:br>
              <a:rPr kumimoji="0" lang="da-DK" sz="1000" b="0" i="0" u="none" strike="noStrike" kern="1200" cap="none" spc="0" normalizeH="0" baseline="0" noProof="0" dirty="0">
                <a:ln>
                  <a:noFill/>
                </a:ln>
                <a:solidFill>
                  <a:schemeClr val="tx1"/>
                </a:solidFill>
                <a:effectLst/>
                <a:uLnTx/>
                <a:uFillTx/>
                <a:latin typeface="+mn-lt"/>
                <a:ea typeface="+mn-ea"/>
                <a:cs typeface="+mn-cs"/>
              </a:rPr>
            </a:br>
            <a:r>
              <a:rPr kumimoji="0" lang="da-DK" sz="1000" b="0" i="0" u="none" strike="noStrike" kern="1200" cap="none" spc="0" normalizeH="0" baseline="0" noProof="0" dirty="0">
                <a:ln>
                  <a:noFill/>
                </a:ln>
                <a:solidFill>
                  <a:schemeClr val="tx1"/>
                </a:solidFill>
                <a:effectLst/>
                <a:uLnTx/>
                <a:uFillTx/>
                <a:latin typeface="+mn-lt"/>
                <a:ea typeface="+mn-ea"/>
                <a:cs typeface="+mn-cs"/>
              </a:rPr>
              <a:t>på 2. kolonne klik pilen </a:t>
            </a:r>
            <a:br>
              <a:rPr kumimoji="0" lang="da-DK" sz="1000" b="0" i="0" u="none" strike="noStrike" kern="1200" cap="none" spc="0" normalizeH="0" baseline="0" noProof="0" dirty="0">
                <a:ln>
                  <a:noFill/>
                </a:ln>
                <a:solidFill>
                  <a:schemeClr val="tx1"/>
                </a:solidFill>
                <a:effectLst/>
                <a:uLnTx/>
                <a:uFillTx/>
                <a:latin typeface="+mn-lt"/>
                <a:ea typeface="+mn-ea"/>
                <a:cs typeface="+mn-cs"/>
              </a:rPr>
            </a:br>
            <a:r>
              <a:rPr kumimoji="0" lang="da-DK" sz="1000" b="0" i="0" u="none" strike="noStrike" kern="1200" cap="none" spc="0" normalizeH="0" baseline="0" noProof="0" dirty="0">
                <a:ln>
                  <a:noFill/>
                </a:ln>
                <a:solidFill>
                  <a:schemeClr val="tx1"/>
                </a:solidFill>
                <a:effectLst/>
                <a:uLnTx/>
                <a:uFillTx/>
                <a:latin typeface="+mn-lt"/>
                <a:ea typeface="+mn-ea"/>
                <a:cs typeface="+mn-cs"/>
              </a:rPr>
              <a:t>på ikonet      _</a:t>
            </a:r>
          </a:p>
          <a:p>
            <a:pPr algn="ctr">
              <a:spcAft>
                <a:spcPts val="0"/>
              </a:spcAft>
            </a:pPr>
            <a:endParaRPr kumimoji="0" lang="da-DK" sz="1000" b="0" i="0" u="none" strike="noStrike" kern="1200" cap="none" spc="0" normalizeH="0" baseline="0" noProof="0" dirty="0">
              <a:ln>
                <a:noFill/>
              </a:ln>
              <a:solidFill>
                <a:schemeClr val="tx1"/>
              </a:solidFill>
              <a:effectLst/>
              <a:uLnTx/>
              <a:uFillTx/>
              <a:latin typeface="+mn-lt"/>
              <a:ea typeface="+mn-ea"/>
              <a:cs typeface="+mn-cs"/>
            </a:endParaRPr>
          </a:p>
          <a:p>
            <a:pPr algn="ctr">
              <a:spcAft>
                <a:spcPts val="0"/>
              </a:spcAft>
            </a:pPr>
            <a:r>
              <a:rPr kumimoji="0" lang="da-DK" sz="1000" b="0" i="0" u="none" strike="noStrike" kern="1200" cap="none" spc="0" normalizeH="0" baseline="0" noProof="0" dirty="0">
                <a:ln>
                  <a:noFill/>
                </a:ln>
                <a:solidFill>
                  <a:schemeClr val="tx1"/>
                </a:solidFill>
                <a:effectLst/>
                <a:uLnTx/>
                <a:uFillTx/>
                <a:latin typeface="+mn-lt"/>
                <a:ea typeface="+mn-ea"/>
                <a:cs typeface="+mn-cs"/>
              </a:rPr>
              <a:t>og vælg              _</a:t>
            </a:r>
          </a:p>
        </p:txBody>
      </p:sp>
      <p:pic>
        <p:nvPicPr>
          <p:cNvPr id="11" name="Billede 10" descr="Et billede, der indeholder skærmbillede, ur, linje/række, nummer/tal&#10;&#10;AI-genereret indhold kan være ukorrekt.">
            <a:extLst>
              <a:ext uri="{FF2B5EF4-FFF2-40B4-BE49-F238E27FC236}">
                <a16:creationId xmlns:a16="http://schemas.microsoft.com/office/drawing/2014/main" id="{A7287869-1C92-5E3F-D294-0EF1DC22F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47412" y="1443690"/>
            <a:ext cx="285765" cy="196860"/>
          </a:xfrm>
          <a:prstGeom prst="rect">
            <a:avLst/>
          </a:prstGeom>
        </p:spPr>
      </p:pic>
      <p:pic>
        <p:nvPicPr>
          <p:cNvPr id="13" name="Billede 12" descr="Et billede, der indeholder Font/skrifttype, tekst, skærmbillede, Grafik&#10;&#10;AI-genereret indhold kan være ukorrekt.">
            <a:extLst>
              <a:ext uri="{FF2B5EF4-FFF2-40B4-BE49-F238E27FC236}">
                <a16:creationId xmlns:a16="http://schemas.microsoft.com/office/drawing/2014/main" id="{1ED1276C-8B4A-4506-4C97-1827BBCF34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47169" y="1738024"/>
            <a:ext cx="876345" cy="177809"/>
          </a:xfrm>
          <a:prstGeom prst="rect">
            <a:avLst/>
          </a:prstGeom>
        </p:spPr>
      </p:pic>
    </p:spTree>
    <p:extLst>
      <p:ext uri="{BB962C8B-B14F-4D97-AF65-F5344CB8AC3E}">
        <p14:creationId xmlns:p14="http://schemas.microsoft.com/office/powerpoint/2010/main" val="1156057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3"/>
        </a:solidFill>
        <a:effectLst/>
      </p:bgPr>
    </p:bg>
    <p:spTree>
      <p:nvGrpSpPr>
        <p:cNvPr id="1" name=""/>
        <p:cNvGrpSpPr/>
        <p:nvPr/>
      </p:nvGrpSpPr>
      <p:grpSpPr>
        <a:xfrm>
          <a:off x="0" y="0"/>
          <a:ext cx="0" cy="0"/>
          <a:chOff x="0" y="0"/>
          <a:chExt cx="0" cy="0"/>
        </a:xfrm>
      </p:grpSpPr>
      <p:sp>
        <p:nvSpPr>
          <p:cNvPr id="7" name="Pladsholder til billede 11">
            <a:extLst>
              <a:ext uri="{FF2B5EF4-FFF2-40B4-BE49-F238E27FC236}">
                <a16:creationId xmlns:a16="http://schemas.microsoft.com/office/drawing/2014/main" id="{8DA2C37B-7E74-BEE0-109E-BC6CD6F63E02}"/>
              </a:ext>
            </a:extLst>
          </p:cNvPr>
          <p:cNvSpPr>
            <a:spLocks noGrp="1"/>
          </p:cNvSpPr>
          <p:nvPr>
            <p:ph type="pic" sz="quarter" idx="14"/>
          </p:nvPr>
        </p:nvSpPr>
        <p:spPr>
          <a:xfrm>
            <a:off x="7216775" y="2897188"/>
            <a:ext cx="4721225" cy="3325812"/>
          </a:xfrm>
          <a:prstGeom prst="roundRect">
            <a:avLst>
              <a:gd name="adj" fmla="val 1958"/>
            </a:avLst>
          </a:prstGeom>
        </p:spPr>
        <p:txBody>
          <a:bodyPr/>
          <a:lstStyle/>
          <a:p>
            <a:r>
              <a:rPr lang="en-GB"/>
              <a:t>Click icon to add picture</a:t>
            </a:r>
            <a:endParaRPr lang="da-DK"/>
          </a:p>
        </p:txBody>
      </p:sp>
      <p:sp>
        <p:nvSpPr>
          <p:cNvPr id="9" name="Pladsholder til tekst 8">
            <a:extLst>
              <a:ext uri="{FF2B5EF4-FFF2-40B4-BE49-F238E27FC236}">
                <a16:creationId xmlns:a16="http://schemas.microsoft.com/office/drawing/2014/main" id="{8A1CE48B-DB1A-03CD-29FE-19ED73D07ABD}"/>
              </a:ext>
            </a:extLst>
          </p:cNvPr>
          <p:cNvSpPr>
            <a:spLocks noGrp="1"/>
          </p:cNvSpPr>
          <p:nvPr>
            <p:ph type="body" sz="quarter" idx="15"/>
          </p:nvPr>
        </p:nvSpPr>
        <p:spPr>
          <a:xfrm>
            <a:off x="254000" y="591932"/>
            <a:ext cx="6708775" cy="5588000"/>
          </a:xfrm>
        </p:spPr>
        <p:txBody>
          <a:bodyPr/>
          <a:lstStyle>
            <a:lvl1pPr marL="0" indent="0">
              <a:lnSpc>
                <a:spcPct val="85000"/>
              </a:lnSpc>
              <a:spcBef>
                <a:spcPts val="0"/>
              </a:spcBef>
              <a:buFont typeface="Inter 18pt" panose="02000503000000020004" pitchFamily="2" charset="0"/>
              <a:buChar char="​"/>
              <a:defRPr sz="7000" b="1">
                <a:latin typeface="GL Condensed" panose="020A0506050501040104" pitchFamily="18" charset="0"/>
              </a:defRPr>
            </a:lvl1pPr>
            <a:lvl2pPr marL="0" indent="0">
              <a:lnSpc>
                <a:spcPct val="85000"/>
              </a:lnSpc>
              <a:spcBef>
                <a:spcPts val="0"/>
              </a:spcBef>
              <a:spcAft>
                <a:spcPts val="2200"/>
              </a:spcAft>
              <a:buFont typeface="Inter 18pt" panose="02000503000000020004" pitchFamily="2" charset="0"/>
              <a:buChar char="​"/>
              <a:defRPr sz="7000">
                <a:latin typeface="+mj-lt"/>
              </a:defRPr>
            </a:lvl2pPr>
            <a:lvl3pPr marL="0" indent="0">
              <a:spcBef>
                <a:spcPts val="0"/>
              </a:spcBef>
              <a:buFont typeface="Inter 18pt" panose="02000503000000020004" pitchFamily="2" charset="0"/>
              <a:buChar char="​"/>
              <a:defRPr sz="1800"/>
            </a:lvl3pPr>
          </a:lstStyle>
          <a:p>
            <a:pPr lvl="0"/>
            <a:r>
              <a:rPr lang="en-GB"/>
              <a:t>Click to edit Master text styles</a:t>
            </a:r>
          </a:p>
          <a:p>
            <a:pPr lvl="1"/>
            <a:r>
              <a:rPr lang="en-GB"/>
              <a:t>Second level</a:t>
            </a:r>
          </a:p>
          <a:p>
            <a:pPr lvl="2"/>
            <a:r>
              <a:rPr lang="en-GB"/>
              <a:t>Third level</a:t>
            </a:r>
          </a:p>
        </p:txBody>
      </p:sp>
      <p:sp>
        <p:nvSpPr>
          <p:cNvPr id="10" name="Rectangle 8">
            <a:extLst>
              <a:ext uri="{FF2B5EF4-FFF2-40B4-BE49-F238E27FC236}">
                <a16:creationId xmlns:a16="http://schemas.microsoft.com/office/drawing/2014/main" id="{3FAB8588-9CA4-19D7-B310-58CD00FD714C}"/>
              </a:ext>
            </a:extLst>
          </p:cNvPr>
          <p:cNvSpPr/>
          <p:nvPr userDrawn="1"/>
        </p:nvSpPr>
        <p:spPr>
          <a:xfrm>
            <a:off x="-2288188" y="635000"/>
            <a:ext cx="1890052" cy="2943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400"/>
              </a:spcAft>
            </a:pPr>
            <a:r>
              <a:rPr lang="da-DK" sz="7000" b="1" spc="0" dirty="0">
                <a:solidFill>
                  <a:schemeClr val="tx2"/>
                </a:solidFill>
                <a:latin typeface="GL Condensed" panose="020A0506050501040104" pitchFamily="18" charset="0"/>
              </a:rPr>
              <a:t>1.</a:t>
            </a:r>
          </a:p>
          <a:p>
            <a:pPr algn="l">
              <a:spcAft>
                <a:spcPts val="0"/>
              </a:spcAft>
            </a:pPr>
            <a:r>
              <a:rPr lang="da-DK" sz="800" spc="0" dirty="0">
                <a:solidFill>
                  <a:schemeClr val="tx1"/>
                </a:solidFill>
                <a:latin typeface="+mn-lt"/>
              </a:rPr>
              <a:t>2. indryk</a:t>
            </a:r>
          </a:p>
          <a:p>
            <a:pPr algn="l">
              <a:lnSpc>
                <a:spcPct val="85000"/>
              </a:lnSpc>
              <a:spcAft>
                <a:spcPts val="400"/>
              </a:spcAft>
            </a:pPr>
            <a:r>
              <a:rPr kumimoji="0" lang="da-DK" sz="7000" b="0" i="0" u="none" strike="noStrike" kern="1200" cap="none" spc="0" normalizeH="0" baseline="0" noProof="0" dirty="0">
                <a:ln>
                  <a:noFill/>
                </a:ln>
                <a:solidFill>
                  <a:schemeClr val="tx2"/>
                </a:solidFill>
                <a:effectLst/>
                <a:uLnTx/>
                <a:uFillTx/>
                <a:latin typeface="+mj-lt"/>
                <a:ea typeface="+mn-ea"/>
                <a:cs typeface="+mn-cs"/>
              </a:rPr>
              <a:t>Titel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3. indryk</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da-DK" sz="1800" b="0" i="0" u="none" strike="noStrike" kern="1200" cap="none" spc="0" normalizeH="0" baseline="0" noProof="0" dirty="0">
                <a:ln>
                  <a:noFill/>
                </a:ln>
                <a:solidFill>
                  <a:schemeClr val="tx2"/>
                </a:solidFill>
                <a:effectLst/>
                <a:uLnTx/>
                <a:uFillTx/>
                <a:latin typeface="+mn-lt"/>
                <a:ea typeface="+mn-ea"/>
                <a:cs typeface="+mn-cs"/>
              </a:rPr>
              <a:t>Undertitel</a:t>
            </a:r>
          </a:p>
        </p:txBody>
      </p:sp>
      <p:sp>
        <p:nvSpPr>
          <p:cNvPr id="11" name="Pladsholder til dato 10">
            <a:extLst>
              <a:ext uri="{FF2B5EF4-FFF2-40B4-BE49-F238E27FC236}">
                <a16:creationId xmlns:a16="http://schemas.microsoft.com/office/drawing/2014/main" id="{E12E3163-1AB8-A603-5984-499445CFE051}"/>
              </a:ext>
            </a:extLst>
          </p:cNvPr>
          <p:cNvSpPr>
            <a:spLocks noGrp="1"/>
          </p:cNvSpPr>
          <p:nvPr>
            <p:ph type="dt" sz="half" idx="16"/>
          </p:nvPr>
        </p:nvSpPr>
        <p:spPr/>
        <p:txBody>
          <a:bodyPr/>
          <a:lstStyle/>
          <a:p>
            <a:fld id="{AC98A2AE-E8F4-4471-BC70-6E1A81F651FB}" type="datetime3">
              <a:rPr lang="da-DK" smtClean="0"/>
              <a:t>13.05.2026</a:t>
            </a:fld>
            <a:endParaRPr lang="da-DK"/>
          </a:p>
        </p:txBody>
      </p:sp>
      <p:sp>
        <p:nvSpPr>
          <p:cNvPr id="12" name="Pladsholder til sidefod 11">
            <a:extLst>
              <a:ext uri="{FF2B5EF4-FFF2-40B4-BE49-F238E27FC236}">
                <a16:creationId xmlns:a16="http://schemas.microsoft.com/office/drawing/2014/main" id="{D8125BB5-1E0B-F076-4A76-E61DD0C0723F}"/>
              </a:ext>
            </a:extLst>
          </p:cNvPr>
          <p:cNvSpPr>
            <a:spLocks noGrp="1"/>
          </p:cNvSpPr>
          <p:nvPr>
            <p:ph type="ftr" sz="quarter" idx="17"/>
          </p:nvPr>
        </p:nvSpPr>
        <p:spPr/>
        <p:txBody>
          <a:bodyPr/>
          <a:lstStyle/>
          <a:p>
            <a:r>
              <a:rPr lang="da-DK"/>
              <a:t>Titel / Sektion</a:t>
            </a:r>
            <a:endParaRPr lang="da-DK" dirty="0">
              <a:solidFill>
                <a:schemeClr val="tx2"/>
              </a:solidFill>
            </a:endParaRPr>
          </a:p>
        </p:txBody>
      </p:sp>
      <p:sp>
        <p:nvSpPr>
          <p:cNvPr id="13" name="Pladsholder til slidenummer 12">
            <a:extLst>
              <a:ext uri="{FF2B5EF4-FFF2-40B4-BE49-F238E27FC236}">
                <a16:creationId xmlns:a16="http://schemas.microsoft.com/office/drawing/2014/main" id="{DB09048C-054F-F04B-D0DF-8CA78E9AA205}"/>
              </a:ext>
            </a:extLst>
          </p:cNvPr>
          <p:cNvSpPr>
            <a:spLocks noGrp="1"/>
          </p:cNvSpPr>
          <p:nvPr>
            <p:ph type="sldNum" sz="quarter" idx="18"/>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167420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68C14D4C-8782-0E79-6235-FEF63E4BE07E}"/>
              </a:ext>
            </a:extLst>
          </p:cNvPr>
          <p:cNvSpPr>
            <a:spLocks noGrp="1"/>
          </p:cNvSpPr>
          <p:nvPr>
            <p:ph type="pic" idx="1"/>
          </p:nvPr>
        </p:nvSpPr>
        <p:spPr>
          <a:xfrm>
            <a:off x="6223000" y="635001"/>
            <a:ext cx="5715000" cy="5588000"/>
          </a:xfrm>
          <a:prstGeom prst="roundRect">
            <a:avLst>
              <a:gd name="adj" fmla="val 146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da-DK"/>
          </a:p>
        </p:txBody>
      </p:sp>
      <p:sp>
        <p:nvSpPr>
          <p:cNvPr id="8" name="Titel 7">
            <a:extLst>
              <a:ext uri="{FF2B5EF4-FFF2-40B4-BE49-F238E27FC236}">
                <a16:creationId xmlns:a16="http://schemas.microsoft.com/office/drawing/2014/main" id="{6C861C96-B6FD-462B-DF91-BC468294EEE9}"/>
              </a:ext>
            </a:extLst>
          </p:cNvPr>
          <p:cNvSpPr>
            <a:spLocks noGrp="1"/>
          </p:cNvSpPr>
          <p:nvPr>
            <p:ph type="title" hasCustomPrompt="1"/>
          </p:nvPr>
        </p:nvSpPr>
        <p:spPr>
          <a:xfrm>
            <a:off x="265043" y="567220"/>
            <a:ext cx="4708595" cy="761747"/>
          </a:xfrm>
        </p:spPr>
        <p:txBody>
          <a:bodyPr/>
          <a:lstStyle>
            <a:lvl1pPr>
              <a:defRPr/>
            </a:lvl1pPr>
          </a:lstStyle>
          <a:p>
            <a:r>
              <a:rPr lang="da-DK" dirty="0"/>
              <a:t>Indsæt titel</a:t>
            </a:r>
          </a:p>
        </p:txBody>
      </p:sp>
      <p:sp>
        <p:nvSpPr>
          <p:cNvPr id="10" name="Pladsholder til tekst 9">
            <a:extLst>
              <a:ext uri="{FF2B5EF4-FFF2-40B4-BE49-F238E27FC236}">
                <a16:creationId xmlns:a16="http://schemas.microsoft.com/office/drawing/2014/main" id="{FA1C8A3A-7332-E547-1C3C-0151C461C58C}"/>
              </a:ext>
            </a:extLst>
          </p:cNvPr>
          <p:cNvSpPr>
            <a:spLocks noGrp="1"/>
          </p:cNvSpPr>
          <p:nvPr>
            <p:ph type="body" sz="quarter" idx="13"/>
          </p:nvPr>
        </p:nvSpPr>
        <p:spPr>
          <a:xfrm>
            <a:off x="265113" y="1517650"/>
            <a:ext cx="4708525" cy="4705350"/>
          </a:xfrm>
        </p:spPr>
        <p:txBody>
          <a:bodyPr/>
          <a:lstStyle>
            <a:lvl2pPr>
              <a:spcBef>
                <a:spcPts val="1000"/>
              </a:spcBef>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1" name="Rectangle 8">
            <a:extLst>
              <a:ext uri="{FF2B5EF4-FFF2-40B4-BE49-F238E27FC236}">
                <a16:creationId xmlns:a16="http://schemas.microsoft.com/office/drawing/2014/main" id="{1567C1EC-6846-4A5D-B544-60C07F764D9E}"/>
              </a:ext>
            </a:extLst>
          </p:cNvPr>
          <p:cNvSpPr/>
          <p:nvPr userDrawn="1"/>
        </p:nvSpPr>
        <p:spPr>
          <a:xfrm>
            <a:off x="-2288188" y="1517650"/>
            <a:ext cx="1890052" cy="4218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100000"/>
              </a:lnSpc>
              <a:spcAft>
                <a:spcPts val="1400"/>
              </a:spcAft>
            </a:pPr>
            <a:r>
              <a:rPr lang="da-DK" sz="1800" b="0" spc="0" dirty="0">
                <a:solidFill>
                  <a:schemeClr val="tx2"/>
                </a:solidFill>
                <a:latin typeface="+mn-lt"/>
              </a:rPr>
              <a:t>Introtekst 18pt</a:t>
            </a: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400" b="0" i="0" u="none" strike="noStrike" kern="1200" cap="none" spc="0" normalizeH="0" baseline="0" noProof="0" dirty="0">
                <a:ln>
                  <a:noFill/>
                </a:ln>
                <a:solidFill>
                  <a:schemeClr val="tx2"/>
                </a:solidFill>
                <a:effectLst/>
                <a:uLnTx/>
                <a:uFillTx/>
                <a:latin typeface="+mn-lt"/>
                <a:ea typeface="+mn-ea"/>
                <a:cs typeface="+mn-cs"/>
              </a:rPr>
              <a:t>Tekst 14 pt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3. indryk</a:t>
            </a:r>
          </a:p>
          <a:p>
            <a:pPr marL="2304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chemeClr val="tx2"/>
                </a:solidFill>
                <a:effectLst/>
                <a:uLnTx/>
                <a:uFillTx/>
                <a:latin typeface="+mn-lt"/>
                <a:ea typeface="+mn-ea"/>
                <a:cs typeface="+mn-cs"/>
              </a:rPr>
              <a:t>Bullet 14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4608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5. indryk</a:t>
            </a:r>
          </a:p>
          <a:p>
            <a:pPr marL="6912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7. indryk</a:t>
            </a:r>
          </a:p>
          <a:p>
            <a:pPr marL="0" marR="0" lvl="0" indent="0" algn="l" defTabSz="914400" rtl="0" eaLnBrk="1" fontAlgn="auto" latinLnBrk="0" hangingPunct="1">
              <a:lnSpc>
                <a:spcPct val="85000"/>
              </a:lnSpc>
              <a:spcBef>
                <a:spcPts val="0"/>
              </a:spcBef>
              <a:spcAft>
                <a:spcPts val="1000"/>
              </a:spcAft>
              <a:buClrTx/>
              <a:buSzTx/>
              <a:buFontTx/>
              <a:buNone/>
              <a:tabLst/>
              <a:defRPr/>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8.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900" b="0" i="0" u="none" strike="noStrike" kern="1200" cap="none" spc="0" normalizeH="0" baseline="0" noProof="0" dirty="0">
                <a:ln>
                  <a:noFill/>
                </a:ln>
                <a:solidFill>
                  <a:srgbClr val="1C2237"/>
                </a:solidFill>
                <a:effectLst/>
                <a:uLnTx/>
                <a:uFillTx/>
                <a:latin typeface="+mj-lt"/>
                <a:ea typeface="+mn-ea"/>
                <a:cs typeface="+mn-cs"/>
              </a:rPr>
              <a:t>Undertitel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9.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200" b="0" i="0" u="none" strike="noStrike" kern="1200" cap="none" spc="0" normalizeH="0" baseline="0" noProof="0" dirty="0">
                <a:ln>
                  <a:noFill/>
                </a:ln>
                <a:solidFill>
                  <a:srgbClr val="1C2237"/>
                </a:solidFill>
                <a:effectLst/>
                <a:uLnTx/>
                <a:uFillTx/>
                <a:latin typeface="Inter 18pt"/>
                <a:ea typeface="+mn-ea"/>
                <a:cs typeface="+mn-cs"/>
              </a:rPr>
              <a:t>Tekst 12pt</a:t>
            </a:r>
          </a:p>
        </p:txBody>
      </p:sp>
      <p:sp>
        <p:nvSpPr>
          <p:cNvPr id="12" name="Pladsholder til dato 11">
            <a:extLst>
              <a:ext uri="{FF2B5EF4-FFF2-40B4-BE49-F238E27FC236}">
                <a16:creationId xmlns:a16="http://schemas.microsoft.com/office/drawing/2014/main" id="{B80E5D2C-8E7D-AA44-1BC2-D3B8E2E73FAB}"/>
              </a:ext>
            </a:extLst>
          </p:cNvPr>
          <p:cNvSpPr>
            <a:spLocks noGrp="1"/>
          </p:cNvSpPr>
          <p:nvPr>
            <p:ph type="dt" sz="half" idx="14"/>
          </p:nvPr>
        </p:nvSpPr>
        <p:spPr/>
        <p:txBody>
          <a:bodyPr/>
          <a:lstStyle/>
          <a:p>
            <a:fld id="{A2868B13-2BCE-4161-A99D-F0BF3E9D2656}" type="datetime3">
              <a:rPr lang="da-DK" smtClean="0"/>
              <a:t>13.05.2026</a:t>
            </a:fld>
            <a:endParaRPr lang="da-DK"/>
          </a:p>
        </p:txBody>
      </p:sp>
      <p:sp>
        <p:nvSpPr>
          <p:cNvPr id="13" name="Pladsholder til sidefod 12">
            <a:extLst>
              <a:ext uri="{FF2B5EF4-FFF2-40B4-BE49-F238E27FC236}">
                <a16:creationId xmlns:a16="http://schemas.microsoft.com/office/drawing/2014/main" id="{9A000CE6-24CB-E580-7040-A210C9CAF458}"/>
              </a:ext>
            </a:extLst>
          </p:cNvPr>
          <p:cNvSpPr>
            <a:spLocks noGrp="1"/>
          </p:cNvSpPr>
          <p:nvPr>
            <p:ph type="ftr" sz="quarter" idx="15"/>
          </p:nvPr>
        </p:nvSpPr>
        <p:spPr/>
        <p:txBody>
          <a:bodyPr/>
          <a:lstStyle/>
          <a:p>
            <a:r>
              <a:rPr lang="da-DK"/>
              <a:t>Titel / Sektion</a:t>
            </a:r>
            <a:endParaRPr lang="da-DK" dirty="0">
              <a:solidFill>
                <a:schemeClr val="tx2"/>
              </a:solidFill>
            </a:endParaRPr>
          </a:p>
        </p:txBody>
      </p:sp>
      <p:sp>
        <p:nvSpPr>
          <p:cNvPr id="14" name="Pladsholder til slidenummer 13">
            <a:extLst>
              <a:ext uri="{FF2B5EF4-FFF2-40B4-BE49-F238E27FC236}">
                <a16:creationId xmlns:a16="http://schemas.microsoft.com/office/drawing/2014/main" id="{2DF57D8C-9893-62F2-913A-08E292F8EE74}"/>
              </a:ext>
            </a:extLst>
          </p:cNvPr>
          <p:cNvSpPr>
            <a:spLocks noGrp="1"/>
          </p:cNvSpPr>
          <p:nvPr>
            <p:ph type="sldNum" sz="quarter" idx="16"/>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5724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C861C96-B6FD-462B-DF91-BC468294EEE9}"/>
              </a:ext>
            </a:extLst>
          </p:cNvPr>
          <p:cNvSpPr>
            <a:spLocks noGrp="1"/>
          </p:cNvSpPr>
          <p:nvPr>
            <p:ph type="title" hasCustomPrompt="1"/>
          </p:nvPr>
        </p:nvSpPr>
        <p:spPr>
          <a:xfrm>
            <a:off x="265043" y="567220"/>
            <a:ext cx="4708595" cy="761747"/>
          </a:xfrm>
        </p:spPr>
        <p:txBody>
          <a:bodyPr/>
          <a:lstStyle>
            <a:lvl1pPr>
              <a:defRPr/>
            </a:lvl1pPr>
          </a:lstStyle>
          <a:p>
            <a:r>
              <a:rPr lang="da-DK" dirty="0"/>
              <a:t>Indsæt titel</a:t>
            </a:r>
          </a:p>
        </p:txBody>
      </p:sp>
      <p:sp>
        <p:nvSpPr>
          <p:cNvPr id="10" name="Pladsholder til tekst 9">
            <a:extLst>
              <a:ext uri="{FF2B5EF4-FFF2-40B4-BE49-F238E27FC236}">
                <a16:creationId xmlns:a16="http://schemas.microsoft.com/office/drawing/2014/main" id="{FA1C8A3A-7332-E547-1C3C-0151C461C58C}"/>
              </a:ext>
            </a:extLst>
          </p:cNvPr>
          <p:cNvSpPr>
            <a:spLocks noGrp="1"/>
          </p:cNvSpPr>
          <p:nvPr>
            <p:ph type="body" sz="quarter" idx="13"/>
          </p:nvPr>
        </p:nvSpPr>
        <p:spPr>
          <a:xfrm>
            <a:off x="265113" y="1517650"/>
            <a:ext cx="4708525" cy="4705350"/>
          </a:xfrm>
        </p:spPr>
        <p:txBody>
          <a:bodyPr/>
          <a:lstStyle>
            <a:lvl2pPr>
              <a:spcBef>
                <a:spcPts val="1000"/>
              </a:spcBef>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4" name="Pladsholder til indhold 3">
            <a:extLst>
              <a:ext uri="{FF2B5EF4-FFF2-40B4-BE49-F238E27FC236}">
                <a16:creationId xmlns:a16="http://schemas.microsoft.com/office/drawing/2014/main" id="{75717960-87BA-1944-C267-27F9153819F4}"/>
              </a:ext>
            </a:extLst>
          </p:cNvPr>
          <p:cNvSpPr>
            <a:spLocks noGrp="1"/>
          </p:cNvSpPr>
          <p:nvPr>
            <p:ph sz="quarter" idx="14"/>
          </p:nvPr>
        </p:nvSpPr>
        <p:spPr>
          <a:xfrm>
            <a:off x="6223001" y="635000"/>
            <a:ext cx="5715000" cy="558799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9" name="Rectangle 8">
            <a:extLst>
              <a:ext uri="{FF2B5EF4-FFF2-40B4-BE49-F238E27FC236}">
                <a16:creationId xmlns:a16="http://schemas.microsoft.com/office/drawing/2014/main" id="{B8781B70-CDC7-98DD-F2D0-726CE58A8A21}"/>
              </a:ext>
            </a:extLst>
          </p:cNvPr>
          <p:cNvSpPr/>
          <p:nvPr userDrawn="1"/>
        </p:nvSpPr>
        <p:spPr>
          <a:xfrm>
            <a:off x="-2288188" y="1517650"/>
            <a:ext cx="1890052" cy="4218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100000"/>
              </a:lnSpc>
              <a:spcAft>
                <a:spcPts val="1400"/>
              </a:spcAft>
            </a:pPr>
            <a:r>
              <a:rPr lang="da-DK" sz="1800" b="0" spc="0" dirty="0">
                <a:solidFill>
                  <a:schemeClr val="tx2"/>
                </a:solidFill>
                <a:latin typeface="+mn-lt"/>
              </a:rPr>
              <a:t>Introtekst 18pt</a:t>
            </a: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400" b="0" i="0" u="none" strike="noStrike" kern="1200" cap="none" spc="0" normalizeH="0" baseline="0" noProof="0" dirty="0">
                <a:ln>
                  <a:noFill/>
                </a:ln>
                <a:solidFill>
                  <a:schemeClr val="tx2"/>
                </a:solidFill>
                <a:effectLst/>
                <a:uLnTx/>
                <a:uFillTx/>
                <a:latin typeface="+mn-lt"/>
                <a:ea typeface="+mn-ea"/>
                <a:cs typeface="+mn-cs"/>
              </a:rPr>
              <a:t>Tekst 14 pt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3. indryk</a:t>
            </a:r>
          </a:p>
          <a:p>
            <a:pPr marL="2304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chemeClr val="tx2"/>
                </a:solidFill>
                <a:effectLst/>
                <a:uLnTx/>
                <a:uFillTx/>
                <a:latin typeface="+mn-lt"/>
                <a:ea typeface="+mn-ea"/>
                <a:cs typeface="+mn-cs"/>
              </a:rPr>
              <a:t>Bullet 14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4608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5. indryk</a:t>
            </a:r>
          </a:p>
          <a:p>
            <a:pPr marL="6912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7. indryk</a:t>
            </a:r>
          </a:p>
          <a:p>
            <a:pPr marL="0" marR="0" lvl="0" indent="0" algn="l" defTabSz="914400" rtl="0" eaLnBrk="1" fontAlgn="auto" latinLnBrk="0" hangingPunct="1">
              <a:lnSpc>
                <a:spcPct val="85000"/>
              </a:lnSpc>
              <a:spcBef>
                <a:spcPts val="0"/>
              </a:spcBef>
              <a:spcAft>
                <a:spcPts val="1000"/>
              </a:spcAft>
              <a:buClrTx/>
              <a:buSzTx/>
              <a:buFontTx/>
              <a:buNone/>
              <a:tabLst/>
              <a:defRPr/>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8.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900" b="0" i="0" u="none" strike="noStrike" kern="1200" cap="none" spc="0" normalizeH="0" baseline="0" noProof="0" dirty="0">
                <a:ln>
                  <a:noFill/>
                </a:ln>
                <a:solidFill>
                  <a:srgbClr val="1C2237"/>
                </a:solidFill>
                <a:effectLst/>
                <a:uLnTx/>
                <a:uFillTx/>
                <a:latin typeface="+mj-lt"/>
                <a:ea typeface="+mn-ea"/>
                <a:cs typeface="+mn-cs"/>
              </a:rPr>
              <a:t>Undertitel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9. indryk</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da-DK" sz="1200" b="0" i="0" u="none" strike="noStrike" kern="1200" cap="none" spc="0" normalizeH="0" baseline="0" noProof="0" dirty="0">
                <a:ln>
                  <a:noFill/>
                </a:ln>
                <a:solidFill>
                  <a:srgbClr val="1C2237"/>
                </a:solidFill>
                <a:effectLst/>
                <a:uLnTx/>
                <a:uFillTx/>
                <a:latin typeface="Inter 18pt"/>
                <a:ea typeface="+mn-ea"/>
                <a:cs typeface="+mn-cs"/>
              </a:rPr>
              <a:t>Tekst 12pt</a:t>
            </a:r>
          </a:p>
        </p:txBody>
      </p:sp>
      <p:sp>
        <p:nvSpPr>
          <p:cNvPr id="11" name="Pladsholder til dato 10">
            <a:extLst>
              <a:ext uri="{FF2B5EF4-FFF2-40B4-BE49-F238E27FC236}">
                <a16:creationId xmlns:a16="http://schemas.microsoft.com/office/drawing/2014/main" id="{7151AAC2-6175-28BB-A08F-AF45D37D5A60}"/>
              </a:ext>
            </a:extLst>
          </p:cNvPr>
          <p:cNvSpPr>
            <a:spLocks noGrp="1"/>
          </p:cNvSpPr>
          <p:nvPr>
            <p:ph type="dt" sz="half" idx="15"/>
          </p:nvPr>
        </p:nvSpPr>
        <p:spPr/>
        <p:txBody>
          <a:bodyPr/>
          <a:lstStyle/>
          <a:p>
            <a:fld id="{8E94A6AF-1D07-489F-A166-D1E8D7A8E1F0}" type="datetime3">
              <a:rPr lang="da-DK" smtClean="0"/>
              <a:t>13.05.2026</a:t>
            </a:fld>
            <a:endParaRPr lang="da-DK"/>
          </a:p>
        </p:txBody>
      </p:sp>
      <p:sp>
        <p:nvSpPr>
          <p:cNvPr id="12" name="Pladsholder til sidefod 11">
            <a:extLst>
              <a:ext uri="{FF2B5EF4-FFF2-40B4-BE49-F238E27FC236}">
                <a16:creationId xmlns:a16="http://schemas.microsoft.com/office/drawing/2014/main" id="{7B7D8927-D2AC-B2AF-D735-0F3AFF7E29EF}"/>
              </a:ext>
            </a:extLst>
          </p:cNvPr>
          <p:cNvSpPr>
            <a:spLocks noGrp="1"/>
          </p:cNvSpPr>
          <p:nvPr>
            <p:ph type="ftr" sz="quarter" idx="16"/>
          </p:nvPr>
        </p:nvSpPr>
        <p:spPr/>
        <p:txBody>
          <a:bodyPr/>
          <a:lstStyle/>
          <a:p>
            <a:r>
              <a:rPr lang="da-DK"/>
              <a:t>Titel / Sektion</a:t>
            </a:r>
            <a:endParaRPr lang="da-DK" dirty="0">
              <a:solidFill>
                <a:schemeClr val="tx2"/>
              </a:solidFill>
            </a:endParaRPr>
          </a:p>
        </p:txBody>
      </p:sp>
      <p:sp>
        <p:nvSpPr>
          <p:cNvPr id="13" name="Pladsholder til slidenummer 12">
            <a:extLst>
              <a:ext uri="{FF2B5EF4-FFF2-40B4-BE49-F238E27FC236}">
                <a16:creationId xmlns:a16="http://schemas.microsoft.com/office/drawing/2014/main" id="{F0FFB2E5-D0E1-F960-3B52-C0180A5DD05C}"/>
              </a:ext>
            </a:extLst>
          </p:cNvPr>
          <p:cNvSpPr>
            <a:spLocks noGrp="1"/>
          </p:cNvSpPr>
          <p:nvPr>
            <p:ph type="sldNum" sz="quarter" idx="17"/>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135810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FC406-9991-104A-434F-A1BAE1CC959E}"/>
              </a:ext>
            </a:extLst>
          </p:cNvPr>
          <p:cNvSpPr>
            <a:spLocks noGrp="1"/>
          </p:cNvSpPr>
          <p:nvPr>
            <p:ph type="title" hasCustomPrompt="1"/>
          </p:nvPr>
        </p:nvSpPr>
        <p:spPr/>
        <p:txBody>
          <a:bodyPr/>
          <a:lstStyle>
            <a:lvl1pPr>
              <a:defRPr/>
            </a:lvl1pPr>
          </a:lstStyle>
          <a:p>
            <a:r>
              <a:rPr lang="da-DK" dirty="0"/>
              <a:t>Indsæt titel</a:t>
            </a:r>
          </a:p>
        </p:txBody>
      </p:sp>
      <p:sp>
        <p:nvSpPr>
          <p:cNvPr id="3" name="Pladsholder til indhold 2">
            <a:extLst>
              <a:ext uri="{FF2B5EF4-FFF2-40B4-BE49-F238E27FC236}">
                <a16:creationId xmlns:a16="http://schemas.microsoft.com/office/drawing/2014/main" id="{5F1B07AC-48DE-A50B-83E1-65720E4ED10D}"/>
              </a:ext>
            </a:extLst>
          </p:cNvPr>
          <p:cNvSpPr>
            <a:spLocks noGrp="1"/>
          </p:cNvSpPr>
          <p:nvPr>
            <p:ph sz="half" idx="1"/>
          </p:nvPr>
        </p:nvSpPr>
        <p:spPr>
          <a:xfrm>
            <a:off x="265043" y="3318760"/>
            <a:ext cx="4973638" cy="2904239"/>
          </a:xfrm>
        </p:spPr>
        <p:txBody>
          <a:bodyPr/>
          <a:lstStyle>
            <a:lvl1pPr>
              <a:lnSpc>
                <a:spcPct val="85000"/>
              </a:lnSpc>
              <a:spcAft>
                <a:spcPts val="300"/>
              </a:spcAft>
              <a:defRPr sz="1900" b="1">
                <a:latin typeface="GL Condensed" panose="020A0506050501040104" pitchFamily="18"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4" name="Pladsholder til indhold 3">
            <a:extLst>
              <a:ext uri="{FF2B5EF4-FFF2-40B4-BE49-F238E27FC236}">
                <a16:creationId xmlns:a16="http://schemas.microsoft.com/office/drawing/2014/main" id="{23E02560-5A56-B2C5-9A1E-90E4FA00411F}"/>
              </a:ext>
            </a:extLst>
          </p:cNvPr>
          <p:cNvSpPr>
            <a:spLocks noGrp="1"/>
          </p:cNvSpPr>
          <p:nvPr>
            <p:ph sz="half" idx="2"/>
          </p:nvPr>
        </p:nvSpPr>
        <p:spPr>
          <a:xfrm>
            <a:off x="6223000" y="3318760"/>
            <a:ext cx="4973638" cy="2904239"/>
          </a:xfrm>
        </p:spPr>
        <p:txBody>
          <a:bodyPr/>
          <a:lstStyle>
            <a:lvl1pPr>
              <a:lnSpc>
                <a:spcPct val="85000"/>
              </a:lnSpc>
              <a:spcAft>
                <a:spcPts val="300"/>
              </a:spcAft>
              <a:defRPr sz="1900" b="1">
                <a:latin typeface="GL Condensed" panose="020A0506050501040104" pitchFamily="18" charset="0"/>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8" name="Rectangle 8">
            <a:extLst>
              <a:ext uri="{FF2B5EF4-FFF2-40B4-BE49-F238E27FC236}">
                <a16:creationId xmlns:a16="http://schemas.microsoft.com/office/drawing/2014/main" id="{3EB793F4-63BC-7B2D-6AD2-9028B9AAB592}"/>
              </a:ext>
            </a:extLst>
          </p:cNvPr>
          <p:cNvSpPr/>
          <p:nvPr userDrawn="1"/>
        </p:nvSpPr>
        <p:spPr>
          <a:xfrm>
            <a:off x="-2288188" y="3318760"/>
            <a:ext cx="1890052" cy="2589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1000"/>
              </a:spcAft>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endParaRPr lang="da-DK" sz="1900" b="0" spc="0" dirty="0">
              <a:solidFill>
                <a:schemeClr val="tx2"/>
              </a:solidFill>
              <a:latin typeface="+mn-lt"/>
            </a:endParaRP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400" b="0" i="0" u="none" strike="noStrike" kern="1200" cap="none" spc="0" normalizeH="0" baseline="0" noProof="0" dirty="0">
                <a:ln>
                  <a:noFill/>
                </a:ln>
                <a:solidFill>
                  <a:schemeClr val="tx2"/>
                </a:solidFill>
                <a:effectLst/>
                <a:uLnTx/>
                <a:uFillTx/>
                <a:latin typeface="+mn-lt"/>
                <a:ea typeface="+mn-ea"/>
                <a:cs typeface="+mn-cs"/>
              </a:rPr>
              <a:t>Tekst 14 pt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3. indryk</a:t>
            </a:r>
          </a:p>
          <a:p>
            <a:pPr marL="2304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chemeClr val="tx2"/>
                </a:solidFill>
                <a:effectLst/>
                <a:uLnTx/>
                <a:uFillTx/>
                <a:latin typeface="+mn-lt"/>
                <a:ea typeface="+mn-ea"/>
                <a:cs typeface="+mn-cs"/>
              </a:rPr>
              <a:t>Bullet 14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4608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5. indryk</a:t>
            </a:r>
          </a:p>
          <a:p>
            <a:pPr marL="691200" marR="0" lvl="0" indent="-230400" algn="l" defTabSz="914400" rtl="0" eaLnBrk="1" fontAlgn="auto" latinLnBrk="0" hangingPunct="1">
              <a:lnSpc>
                <a:spcPct val="100000"/>
              </a:lnSpc>
              <a:spcBef>
                <a:spcPts val="0"/>
              </a:spcBef>
              <a:spcAft>
                <a:spcPts val="1000"/>
              </a:spcAft>
              <a:buClrTx/>
              <a:buSzTx/>
              <a:buFont typeface="Inter 18pt" panose="02000503000000020004" pitchFamily="2" charset="0"/>
              <a:buChar char="•"/>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Bullet 14pt</a:t>
            </a:r>
          </a:p>
        </p:txBody>
      </p:sp>
      <p:sp>
        <p:nvSpPr>
          <p:cNvPr id="10" name="Pladsholder til tekst 9">
            <a:extLst>
              <a:ext uri="{FF2B5EF4-FFF2-40B4-BE49-F238E27FC236}">
                <a16:creationId xmlns:a16="http://schemas.microsoft.com/office/drawing/2014/main" id="{C634034D-D3EC-FC23-0431-0C3682BFB0E6}"/>
              </a:ext>
            </a:extLst>
          </p:cNvPr>
          <p:cNvSpPr>
            <a:spLocks noGrp="1"/>
          </p:cNvSpPr>
          <p:nvPr>
            <p:ph type="body" sz="quarter" idx="13"/>
          </p:nvPr>
        </p:nvSpPr>
        <p:spPr>
          <a:xfrm>
            <a:off x="266400" y="1519200"/>
            <a:ext cx="4973638" cy="11414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1" name="Pladsholder til dato 10">
            <a:extLst>
              <a:ext uri="{FF2B5EF4-FFF2-40B4-BE49-F238E27FC236}">
                <a16:creationId xmlns:a16="http://schemas.microsoft.com/office/drawing/2014/main" id="{2CD7E922-7068-F45C-E14A-56B2FA8A5713}"/>
              </a:ext>
            </a:extLst>
          </p:cNvPr>
          <p:cNvSpPr>
            <a:spLocks noGrp="1"/>
          </p:cNvSpPr>
          <p:nvPr>
            <p:ph type="dt" sz="half" idx="14"/>
          </p:nvPr>
        </p:nvSpPr>
        <p:spPr/>
        <p:txBody>
          <a:bodyPr/>
          <a:lstStyle/>
          <a:p>
            <a:fld id="{7E024EF7-77A5-4E71-9064-B8BB2BE683D5}" type="datetime3">
              <a:rPr lang="da-DK" smtClean="0"/>
              <a:t>13.05.2026</a:t>
            </a:fld>
            <a:endParaRPr lang="da-DK"/>
          </a:p>
        </p:txBody>
      </p:sp>
      <p:sp>
        <p:nvSpPr>
          <p:cNvPr id="12" name="Pladsholder til sidefod 11">
            <a:extLst>
              <a:ext uri="{FF2B5EF4-FFF2-40B4-BE49-F238E27FC236}">
                <a16:creationId xmlns:a16="http://schemas.microsoft.com/office/drawing/2014/main" id="{DDA0EFD8-3B68-5B4D-C293-8FEBAB70C799}"/>
              </a:ext>
            </a:extLst>
          </p:cNvPr>
          <p:cNvSpPr>
            <a:spLocks noGrp="1"/>
          </p:cNvSpPr>
          <p:nvPr>
            <p:ph type="ftr" sz="quarter" idx="15"/>
          </p:nvPr>
        </p:nvSpPr>
        <p:spPr/>
        <p:txBody>
          <a:bodyPr/>
          <a:lstStyle/>
          <a:p>
            <a:r>
              <a:rPr lang="da-DK"/>
              <a:t>Titel / Sektion</a:t>
            </a:r>
            <a:endParaRPr lang="da-DK" dirty="0">
              <a:solidFill>
                <a:schemeClr val="tx2"/>
              </a:solidFill>
            </a:endParaRPr>
          </a:p>
        </p:txBody>
      </p:sp>
      <p:sp>
        <p:nvSpPr>
          <p:cNvPr id="13" name="Pladsholder til slidenummer 12">
            <a:extLst>
              <a:ext uri="{FF2B5EF4-FFF2-40B4-BE49-F238E27FC236}">
                <a16:creationId xmlns:a16="http://schemas.microsoft.com/office/drawing/2014/main" id="{F999B9BC-F8C0-5FC2-2B6A-ABB3320EEBFD}"/>
              </a:ext>
            </a:extLst>
          </p:cNvPr>
          <p:cNvSpPr>
            <a:spLocks noGrp="1"/>
          </p:cNvSpPr>
          <p:nvPr>
            <p:ph type="sldNum" sz="quarter" idx="16"/>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41564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te tekstobjekt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FC406-9991-104A-434F-A1BAE1CC959E}"/>
              </a:ext>
            </a:extLst>
          </p:cNvPr>
          <p:cNvSpPr>
            <a:spLocks noGrp="1"/>
          </p:cNvSpPr>
          <p:nvPr>
            <p:ph type="title" hasCustomPrompt="1"/>
          </p:nvPr>
        </p:nvSpPr>
        <p:spPr>
          <a:xfrm>
            <a:off x="265044" y="567220"/>
            <a:ext cx="3007302" cy="761747"/>
          </a:xfrm>
        </p:spPr>
        <p:txBody>
          <a:bodyPr/>
          <a:lstStyle>
            <a:lvl1pPr>
              <a:defRPr/>
            </a:lvl1pPr>
          </a:lstStyle>
          <a:p>
            <a:r>
              <a:rPr lang="da-DK" dirty="0"/>
              <a:t>Indsæt titel</a:t>
            </a:r>
          </a:p>
        </p:txBody>
      </p:sp>
      <p:sp>
        <p:nvSpPr>
          <p:cNvPr id="8" name="Rectangle 8">
            <a:extLst>
              <a:ext uri="{FF2B5EF4-FFF2-40B4-BE49-F238E27FC236}">
                <a16:creationId xmlns:a16="http://schemas.microsoft.com/office/drawing/2014/main" id="{3EB793F4-63BC-7B2D-6AD2-9028B9AAB592}"/>
              </a:ext>
            </a:extLst>
          </p:cNvPr>
          <p:cNvSpPr/>
          <p:nvPr userDrawn="1"/>
        </p:nvSpPr>
        <p:spPr>
          <a:xfrm>
            <a:off x="12578935" y="635000"/>
            <a:ext cx="1890052" cy="11711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1000"/>
              </a:spcAft>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endParaRPr lang="da-DK" sz="1900" b="0" spc="0" dirty="0">
              <a:solidFill>
                <a:schemeClr val="tx2"/>
              </a:solidFill>
              <a:latin typeface="+mn-lt"/>
            </a:endParaRP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200" b="0" i="0" u="none" strike="noStrike" kern="1200" cap="none" spc="0" normalizeH="0" baseline="0" noProof="0" dirty="0">
                <a:ln>
                  <a:noFill/>
                </a:ln>
                <a:solidFill>
                  <a:schemeClr val="tx2"/>
                </a:solidFill>
                <a:effectLst/>
                <a:uLnTx/>
                <a:uFillTx/>
                <a:latin typeface="+mn-lt"/>
                <a:ea typeface="+mn-ea"/>
                <a:cs typeface="+mn-cs"/>
              </a:rPr>
              <a:t>Tekst 12 pt</a:t>
            </a:r>
          </a:p>
        </p:txBody>
      </p:sp>
      <p:sp>
        <p:nvSpPr>
          <p:cNvPr id="10" name="Pladsholder til tekst 9">
            <a:extLst>
              <a:ext uri="{FF2B5EF4-FFF2-40B4-BE49-F238E27FC236}">
                <a16:creationId xmlns:a16="http://schemas.microsoft.com/office/drawing/2014/main" id="{C634034D-D3EC-FC23-0431-0C3682BFB0E6}"/>
              </a:ext>
            </a:extLst>
          </p:cNvPr>
          <p:cNvSpPr>
            <a:spLocks noGrp="1"/>
          </p:cNvSpPr>
          <p:nvPr>
            <p:ph type="body" sz="quarter" idx="13"/>
          </p:nvPr>
        </p:nvSpPr>
        <p:spPr>
          <a:xfrm>
            <a:off x="266400" y="1519200"/>
            <a:ext cx="3018346" cy="46910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1" name="Pladsholder til tekst 10">
            <a:extLst>
              <a:ext uri="{FF2B5EF4-FFF2-40B4-BE49-F238E27FC236}">
                <a16:creationId xmlns:a16="http://schemas.microsoft.com/office/drawing/2014/main" id="{85FC249B-CE70-BB77-D01B-7676CB02B44E}"/>
              </a:ext>
            </a:extLst>
          </p:cNvPr>
          <p:cNvSpPr>
            <a:spLocks noGrp="1"/>
          </p:cNvSpPr>
          <p:nvPr>
            <p:ph type="body" sz="quarter" idx="14"/>
          </p:nvPr>
        </p:nvSpPr>
        <p:spPr>
          <a:xfrm>
            <a:off x="4232275" y="66749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2" name="Pladsholder til tekst 10">
            <a:extLst>
              <a:ext uri="{FF2B5EF4-FFF2-40B4-BE49-F238E27FC236}">
                <a16:creationId xmlns:a16="http://schemas.microsoft.com/office/drawing/2014/main" id="{AF026933-5894-714F-EED3-90421D9BC0A8}"/>
              </a:ext>
            </a:extLst>
          </p:cNvPr>
          <p:cNvSpPr>
            <a:spLocks noGrp="1"/>
          </p:cNvSpPr>
          <p:nvPr>
            <p:ph type="body" sz="quarter" idx="15"/>
          </p:nvPr>
        </p:nvSpPr>
        <p:spPr>
          <a:xfrm>
            <a:off x="4232275" y="214928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3" name="Pladsholder til tekst 10">
            <a:extLst>
              <a:ext uri="{FF2B5EF4-FFF2-40B4-BE49-F238E27FC236}">
                <a16:creationId xmlns:a16="http://schemas.microsoft.com/office/drawing/2014/main" id="{A15D5E36-3528-0C57-CD9F-B91DBAF030C9}"/>
              </a:ext>
            </a:extLst>
          </p:cNvPr>
          <p:cNvSpPr>
            <a:spLocks noGrp="1"/>
          </p:cNvSpPr>
          <p:nvPr>
            <p:ph type="body" sz="quarter" idx="16"/>
          </p:nvPr>
        </p:nvSpPr>
        <p:spPr>
          <a:xfrm>
            <a:off x="4232275" y="363107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4" name="Pladsholder til tekst 10">
            <a:extLst>
              <a:ext uri="{FF2B5EF4-FFF2-40B4-BE49-F238E27FC236}">
                <a16:creationId xmlns:a16="http://schemas.microsoft.com/office/drawing/2014/main" id="{F9D5CC00-D8A8-345F-6848-7DA9BEDDF9D3}"/>
              </a:ext>
            </a:extLst>
          </p:cNvPr>
          <p:cNvSpPr>
            <a:spLocks noGrp="1"/>
          </p:cNvSpPr>
          <p:nvPr>
            <p:ph type="body" sz="quarter" idx="17"/>
          </p:nvPr>
        </p:nvSpPr>
        <p:spPr>
          <a:xfrm>
            <a:off x="4232275" y="5112860"/>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5" name="Pladsholder til tekst 10">
            <a:extLst>
              <a:ext uri="{FF2B5EF4-FFF2-40B4-BE49-F238E27FC236}">
                <a16:creationId xmlns:a16="http://schemas.microsoft.com/office/drawing/2014/main" id="{57DF57EA-DF07-AEB2-5146-0826EDDC92E3}"/>
              </a:ext>
            </a:extLst>
          </p:cNvPr>
          <p:cNvSpPr>
            <a:spLocks noGrp="1"/>
          </p:cNvSpPr>
          <p:nvPr>
            <p:ph type="body" sz="quarter" idx="18"/>
          </p:nvPr>
        </p:nvSpPr>
        <p:spPr>
          <a:xfrm>
            <a:off x="8212138" y="66749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6" name="Pladsholder til tekst 10">
            <a:extLst>
              <a:ext uri="{FF2B5EF4-FFF2-40B4-BE49-F238E27FC236}">
                <a16:creationId xmlns:a16="http://schemas.microsoft.com/office/drawing/2014/main" id="{F77CEE28-FE82-470C-A094-8B487A6934A2}"/>
              </a:ext>
            </a:extLst>
          </p:cNvPr>
          <p:cNvSpPr>
            <a:spLocks noGrp="1"/>
          </p:cNvSpPr>
          <p:nvPr>
            <p:ph type="body" sz="quarter" idx="19"/>
          </p:nvPr>
        </p:nvSpPr>
        <p:spPr>
          <a:xfrm>
            <a:off x="8212138" y="214928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7" name="Pladsholder til tekst 10">
            <a:extLst>
              <a:ext uri="{FF2B5EF4-FFF2-40B4-BE49-F238E27FC236}">
                <a16:creationId xmlns:a16="http://schemas.microsoft.com/office/drawing/2014/main" id="{62160823-1909-1154-B8AB-19E9DD175CF3}"/>
              </a:ext>
            </a:extLst>
          </p:cNvPr>
          <p:cNvSpPr>
            <a:spLocks noGrp="1"/>
          </p:cNvSpPr>
          <p:nvPr>
            <p:ph type="body" sz="quarter" idx="20"/>
          </p:nvPr>
        </p:nvSpPr>
        <p:spPr>
          <a:xfrm>
            <a:off x="8212138" y="3631071"/>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18" name="Pladsholder til tekst 10">
            <a:extLst>
              <a:ext uri="{FF2B5EF4-FFF2-40B4-BE49-F238E27FC236}">
                <a16:creationId xmlns:a16="http://schemas.microsoft.com/office/drawing/2014/main" id="{22EF20B2-5AE8-A7EB-8847-3A74EBBADEE3}"/>
              </a:ext>
            </a:extLst>
          </p:cNvPr>
          <p:cNvSpPr>
            <a:spLocks noGrp="1"/>
          </p:cNvSpPr>
          <p:nvPr>
            <p:ph type="body" sz="quarter" idx="21"/>
          </p:nvPr>
        </p:nvSpPr>
        <p:spPr>
          <a:xfrm>
            <a:off x="8212138" y="5112860"/>
            <a:ext cx="3725863" cy="976313"/>
          </a:xfrm>
        </p:spPr>
        <p:txBody>
          <a:bodyPr>
            <a:noAutofit/>
          </a:bodyPr>
          <a:lstStyle>
            <a:lvl1pPr>
              <a:lnSpc>
                <a:spcPct val="85000"/>
              </a:lnSpc>
              <a:spcAft>
                <a:spcPts val="400"/>
              </a:spcAft>
              <a:defRPr sz="1900" b="1">
                <a:latin typeface="GL Condensed" panose="020A0506050501040104" pitchFamily="18" charset="0"/>
              </a:defRPr>
            </a:lvl1pPr>
            <a:lvl2pPr>
              <a:spcBef>
                <a:spcPts val="0"/>
              </a:spcBef>
              <a:spcAft>
                <a:spcPts val="0"/>
              </a:spcAft>
              <a:defRPr sz="1200"/>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20" name="Pladsholder til tekst 19">
            <a:extLst>
              <a:ext uri="{FF2B5EF4-FFF2-40B4-BE49-F238E27FC236}">
                <a16:creationId xmlns:a16="http://schemas.microsoft.com/office/drawing/2014/main" id="{935CE45E-0707-B516-4068-EE07C3296E84}"/>
              </a:ext>
            </a:extLst>
          </p:cNvPr>
          <p:cNvSpPr>
            <a:spLocks noGrp="1"/>
          </p:cNvSpPr>
          <p:nvPr>
            <p:ph type="body" sz="quarter" idx="22" hasCustomPrompt="1"/>
          </p:nvPr>
        </p:nvSpPr>
        <p:spPr>
          <a:xfrm>
            <a:off x="4232275" y="1710868"/>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1" name="Pladsholder til tekst 19">
            <a:extLst>
              <a:ext uri="{FF2B5EF4-FFF2-40B4-BE49-F238E27FC236}">
                <a16:creationId xmlns:a16="http://schemas.microsoft.com/office/drawing/2014/main" id="{713F4040-FAE3-420C-39F4-28352ACDC364}"/>
              </a:ext>
            </a:extLst>
          </p:cNvPr>
          <p:cNvSpPr>
            <a:spLocks noGrp="1"/>
          </p:cNvSpPr>
          <p:nvPr>
            <p:ph type="body" sz="quarter" idx="23" hasCustomPrompt="1"/>
          </p:nvPr>
        </p:nvSpPr>
        <p:spPr>
          <a:xfrm>
            <a:off x="4232275" y="3192658"/>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2" name="Pladsholder til tekst 19">
            <a:extLst>
              <a:ext uri="{FF2B5EF4-FFF2-40B4-BE49-F238E27FC236}">
                <a16:creationId xmlns:a16="http://schemas.microsoft.com/office/drawing/2014/main" id="{E6028E29-88C9-E03C-6561-106B95FA7AF5}"/>
              </a:ext>
            </a:extLst>
          </p:cNvPr>
          <p:cNvSpPr>
            <a:spLocks noGrp="1"/>
          </p:cNvSpPr>
          <p:nvPr>
            <p:ph type="body" sz="quarter" idx="24" hasCustomPrompt="1"/>
          </p:nvPr>
        </p:nvSpPr>
        <p:spPr>
          <a:xfrm>
            <a:off x="4232275" y="4674447"/>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4" name="Pladsholder til tekst 19">
            <a:extLst>
              <a:ext uri="{FF2B5EF4-FFF2-40B4-BE49-F238E27FC236}">
                <a16:creationId xmlns:a16="http://schemas.microsoft.com/office/drawing/2014/main" id="{91AD0104-6A28-C4F0-F37D-1CE1F7E9C322}"/>
              </a:ext>
            </a:extLst>
          </p:cNvPr>
          <p:cNvSpPr>
            <a:spLocks noGrp="1"/>
          </p:cNvSpPr>
          <p:nvPr>
            <p:ph type="body" sz="quarter" idx="25" hasCustomPrompt="1"/>
          </p:nvPr>
        </p:nvSpPr>
        <p:spPr>
          <a:xfrm>
            <a:off x="8212137" y="1710868"/>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5" name="Pladsholder til tekst 19">
            <a:extLst>
              <a:ext uri="{FF2B5EF4-FFF2-40B4-BE49-F238E27FC236}">
                <a16:creationId xmlns:a16="http://schemas.microsoft.com/office/drawing/2014/main" id="{18ED3129-6544-0C43-17EC-AE5F8B8FF644}"/>
              </a:ext>
            </a:extLst>
          </p:cNvPr>
          <p:cNvSpPr>
            <a:spLocks noGrp="1"/>
          </p:cNvSpPr>
          <p:nvPr>
            <p:ph type="body" sz="quarter" idx="26" hasCustomPrompt="1"/>
          </p:nvPr>
        </p:nvSpPr>
        <p:spPr>
          <a:xfrm>
            <a:off x="8212137" y="3192658"/>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6" name="Pladsholder til tekst 19">
            <a:extLst>
              <a:ext uri="{FF2B5EF4-FFF2-40B4-BE49-F238E27FC236}">
                <a16:creationId xmlns:a16="http://schemas.microsoft.com/office/drawing/2014/main" id="{6B3EAE13-F177-D125-3C7B-09C4DDEA6F69}"/>
              </a:ext>
            </a:extLst>
          </p:cNvPr>
          <p:cNvSpPr>
            <a:spLocks noGrp="1"/>
          </p:cNvSpPr>
          <p:nvPr>
            <p:ph type="body" sz="quarter" idx="27" hasCustomPrompt="1"/>
          </p:nvPr>
        </p:nvSpPr>
        <p:spPr>
          <a:xfrm>
            <a:off x="8212137" y="4674447"/>
            <a:ext cx="3725863" cy="55331"/>
          </a:xfrm>
          <a:blipFill>
            <a:blip>
              <a:extLst>
                <a:ext uri="{96DAC541-7B7A-43D3-8B79-37D633B846F1}">
                  <asvg:svgBlip xmlns:asvg="http://schemas.microsoft.com/office/drawing/2016/SVG/main" r:embed="rId2"/>
                </a:ext>
              </a:extLst>
            </a:blip>
            <a:stretch>
              <a:fillRect/>
            </a:stretch>
          </a:blipFill>
        </p:spPr>
        <p:txBody>
          <a:bodyPr/>
          <a:lstStyle>
            <a:lvl1pPr>
              <a:buNone/>
              <a:defRPr sz="400">
                <a:noFill/>
              </a:defRPr>
            </a:lvl1pPr>
          </a:lstStyle>
          <a:p>
            <a:pPr lvl="0"/>
            <a:r>
              <a:rPr lang="da-DK" dirty="0"/>
              <a:t>     </a:t>
            </a:r>
          </a:p>
        </p:txBody>
      </p:sp>
      <p:sp>
        <p:nvSpPr>
          <p:cNvPr id="27" name="Pladsholder til dato 26">
            <a:extLst>
              <a:ext uri="{FF2B5EF4-FFF2-40B4-BE49-F238E27FC236}">
                <a16:creationId xmlns:a16="http://schemas.microsoft.com/office/drawing/2014/main" id="{07B1CA78-7978-30C8-8DFA-48A316C97370}"/>
              </a:ext>
            </a:extLst>
          </p:cNvPr>
          <p:cNvSpPr>
            <a:spLocks noGrp="1"/>
          </p:cNvSpPr>
          <p:nvPr>
            <p:ph type="dt" sz="half" idx="28"/>
          </p:nvPr>
        </p:nvSpPr>
        <p:spPr/>
        <p:txBody>
          <a:bodyPr/>
          <a:lstStyle/>
          <a:p>
            <a:fld id="{C0A8509C-0B3F-447F-B4BF-09FA89793215}" type="datetime3">
              <a:rPr lang="da-DK" smtClean="0"/>
              <a:t>13.05.2026</a:t>
            </a:fld>
            <a:endParaRPr lang="da-DK"/>
          </a:p>
        </p:txBody>
      </p:sp>
      <p:sp>
        <p:nvSpPr>
          <p:cNvPr id="28" name="Pladsholder til sidefod 27">
            <a:extLst>
              <a:ext uri="{FF2B5EF4-FFF2-40B4-BE49-F238E27FC236}">
                <a16:creationId xmlns:a16="http://schemas.microsoft.com/office/drawing/2014/main" id="{DDD8B6B4-28B7-6FE6-5C72-C84DD1FFB184}"/>
              </a:ext>
            </a:extLst>
          </p:cNvPr>
          <p:cNvSpPr>
            <a:spLocks noGrp="1"/>
          </p:cNvSpPr>
          <p:nvPr>
            <p:ph type="ftr" sz="quarter" idx="29"/>
          </p:nvPr>
        </p:nvSpPr>
        <p:spPr/>
        <p:txBody>
          <a:bodyPr/>
          <a:lstStyle/>
          <a:p>
            <a:r>
              <a:rPr lang="da-DK"/>
              <a:t>Titel / Sektion</a:t>
            </a:r>
            <a:endParaRPr lang="da-DK" dirty="0">
              <a:solidFill>
                <a:schemeClr val="tx2"/>
              </a:solidFill>
            </a:endParaRPr>
          </a:p>
        </p:txBody>
      </p:sp>
      <p:sp>
        <p:nvSpPr>
          <p:cNvPr id="29" name="Pladsholder til slidenummer 28">
            <a:extLst>
              <a:ext uri="{FF2B5EF4-FFF2-40B4-BE49-F238E27FC236}">
                <a16:creationId xmlns:a16="http://schemas.microsoft.com/office/drawing/2014/main" id="{EF6A74C9-1BB5-5F17-3383-45780B797AD1}"/>
              </a:ext>
            </a:extLst>
          </p:cNvPr>
          <p:cNvSpPr>
            <a:spLocks noGrp="1"/>
          </p:cNvSpPr>
          <p:nvPr>
            <p:ph type="sldNum" sz="quarter" idx="30"/>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4273327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e tekstobjekter">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C634034D-D3EC-FC23-0431-0C3682BFB0E6}"/>
              </a:ext>
            </a:extLst>
          </p:cNvPr>
          <p:cNvSpPr>
            <a:spLocks noGrp="1"/>
          </p:cNvSpPr>
          <p:nvPr>
            <p:ph type="body" sz="quarter" idx="13"/>
          </p:nvPr>
        </p:nvSpPr>
        <p:spPr>
          <a:xfrm>
            <a:off x="254000" y="2000468"/>
            <a:ext cx="2730500" cy="4222531"/>
          </a:xfrm>
          <a:prstGeom prst="roundRect">
            <a:avLst>
              <a:gd name="adj" fmla="val 2425"/>
            </a:avLst>
          </a:prstGeom>
          <a:solidFill>
            <a:schemeClr val="accent5"/>
          </a:solidFill>
        </p:spPr>
        <p:txBody>
          <a:bodyPr lIns="144000" tIns="108000" rIns="144000" bIns="108000" anchor="b" anchorCtr="0"/>
          <a:lstStyle>
            <a:lvl1pPr>
              <a:spcAft>
                <a:spcPts val="0"/>
              </a:spcAft>
              <a:defRPr sz="1200"/>
            </a:lvl1pPr>
            <a:lvl2pPr marL="180000" indent="-180000">
              <a:spcBef>
                <a:spcPts val="600"/>
              </a:spcBef>
              <a:buFont typeface="Inter 18pt" panose="02000503000000020004" pitchFamily="2" charset="0"/>
              <a:buChar char="•"/>
              <a:defRPr sz="1200"/>
            </a:lvl2pPr>
            <a:lvl3pPr marL="360000" indent="-180000">
              <a:spcBef>
                <a:spcPts val="400"/>
              </a:spcBef>
              <a:defRPr sz="1200"/>
            </a:lvl3pPr>
            <a:lvl4pPr marL="540000" indent="-180000">
              <a:defRPr sz="1200"/>
            </a:lvl4pPr>
            <a:lvl5pPr marL="0" indent="0">
              <a:spcBef>
                <a:spcPts val="0"/>
              </a:spcBef>
              <a:buFont typeface="Inter 18pt" panose="02000503000000020004" pitchFamily="2"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3" name="Pladsholder til tekst 9">
            <a:extLst>
              <a:ext uri="{FF2B5EF4-FFF2-40B4-BE49-F238E27FC236}">
                <a16:creationId xmlns:a16="http://schemas.microsoft.com/office/drawing/2014/main" id="{058061E4-A03B-E230-64A0-B8CAEB2D2C3E}"/>
              </a:ext>
            </a:extLst>
          </p:cNvPr>
          <p:cNvSpPr>
            <a:spLocks noGrp="1"/>
          </p:cNvSpPr>
          <p:nvPr>
            <p:ph type="body" sz="quarter" idx="18"/>
          </p:nvPr>
        </p:nvSpPr>
        <p:spPr>
          <a:xfrm>
            <a:off x="3238500" y="2000468"/>
            <a:ext cx="2730500" cy="4222531"/>
          </a:xfrm>
          <a:prstGeom prst="roundRect">
            <a:avLst>
              <a:gd name="adj" fmla="val 2425"/>
            </a:avLst>
          </a:prstGeom>
          <a:solidFill>
            <a:schemeClr val="accent5"/>
          </a:solidFill>
        </p:spPr>
        <p:txBody>
          <a:bodyPr lIns="144000" tIns="108000" rIns="144000" bIns="108000" anchor="b" anchorCtr="0"/>
          <a:lstStyle>
            <a:lvl1pPr>
              <a:spcAft>
                <a:spcPts val="0"/>
              </a:spcAft>
              <a:defRPr sz="1200"/>
            </a:lvl1pPr>
            <a:lvl2pPr marL="180000" indent="-180000">
              <a:spcBef>
                <a:spcPts val="600"/>
              </a:spcBef>
              <a:buFont typeface="Inter 18pt" panose="02000503000000020004" pitchFamily="2" charset="0"/>
              <a:buChar char="•"/>
              <a:defRPr sz="1200"/>
            </a:lvl2pPr>
            <a:lvl3pPr marL="360000" indent="-180000">
              <a:spcBef>
                <a:spcPts val="400"/>
              </a:spcBef>
              <a:defRPr sz="1200"/>
            </a:lvl3pPr>
            <a:lvl4pPr marL="540000" indent="-180000">
              <a:defRPr sz="1200"/>
            </a:lvl4pPr>
            <a:lvl5pPr marL="0" indent="0">
              <a:spcBef>
                <a:spcPts val="0"/>
              </a:spcBef>
              <a:buFont typeface="Inter 18pt" panose="02000503000000020004" pitchFamily="2"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4" name="Pladsholder til tekst 9">
            <a:extLst>
              <a:ext uri="{FF2B5EF4-FFF2-40B4-BE49-F238E27FC236}">
                <a16:creationId xmlns:a16="http://schemas.microsoft.com/office/drawing/2014/main" id="{D1227BFB-7C69-A391-CF76-AB1CB6FAC3EF}"/>
              </a:ext>
            </a:extLst>
          </p:cNvPr>
          <p:cNvSpPr>
            <a:spLocks noGrp="1"/>
          </p:cNvSpPr>
          <p:nvPr>
            <p:ph type="body" sz="quarter" idx="19"/>
          </p:nvPr>
        </p:nvSpPr>
        <p:spPr>
          <a:xfrm>
            <a:off x="6223000" y="2000468"/>
            <a:ext cx="2730500" cy="4222531"/>
          </a:xfrm>
          <a:prstGeom prst="roundRect">
            <a:avLst>
              <a:gd name="adj" fmla="val 2425"/>
            </a:avLst>
          </a:prstGeom>
          <a:solidFill>
            <a:schemeClr val="accent5"/>
          </a:solidFill>
        </p:spPr>
        <p:txBody>
          <a:bodyPr lIns="144000" tIns="108000" rIns="144000" bIns="108000" anchor="b" anchorCtr="0"/>
          <a:lstStyle>
            <a:lvl1pPr>
              <a:spcAft>
                <a:spcPts val="0"/>
              </a:spcAft>
              <a:defRPr sz="1200"/>
            </a:lvl1pPr>
            <a:lvl2pPr marL="180000" indent="-180000">
              <a:spcBef>
                <a:spcPts val="600"/>
              </a:spcBef>
              <a:buFont typeface="Inter 18pt" panose="02000503000000020004" pitchFamily="2" charset="0"/>
              <a:buChar char="•"/>
              <a:defRPr sz="1200"/>
            </a:lvl2pPr>
            <a:lvl3pPr marL="360000" indent="-180000">
              <a:spcBef>
                <a:spcPts val="400"/>
              </a:spcBef>
              <a:defRPr sz="1200"/>
            </a:lvl3pPr>
            <a:lvl4pPr marL="540000" indent="-180000">
              <a:defRPr sz="1200"/>
            </a:lvl4pPr>
            <a:lvl5pPr marL="0" indent="0">
              <a:spcBef>
                <a:spcPts val="0"/>
              </a:spcBef>
              <a:buFont typeface="Inter 18pt" panose="02000503000000020004" pitchFamily="2"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9" name="Pladsholder til tekst 9">
            <a:extLst>
              <a:ext uri="{FF2B5EF4-FFF2-40B4-BE49-F238E27FC236}">
                <a16:creationId xmlns:a16="http://schemas.microsoft.com/office/drawing/2014/main" id="{8376F7A5-5745-964E-9862-62BB09FF50E9}"/>
              </a:ext>
            </a:extLst>
          </p:cNvPr>
          <p:cNvSpPr>
            <a:spLocks noGrp="1"/>
          </p:cNvSpPr>
          <p:nvPr>
            <p:ph type="body" sz="quarter" idx="20"/>
          </p:nvPr>
        </p:nvSpPr>
        <p:spPr>
          <a:xfrm>
            <a:off x="9207500" y="2000468"/>
            <a:ext cx="2730500" cy="4222531"/>
          </a:xfrm>
          <a:prstGeom prst="roundRect">
            <a:avLst>
              <a:gd name="adj" fmla="val 2425"/>
            </a:avLst>
          </a:prstGeom>
          <a:solidFill>
            <a:schemeClr val="accent5"/>
          </a:solidFill>
        </p:spPr>
        <p:txBody>
          <a:bodyPr lIns="144000" tIns="108000" rIns="144000" bIns="108000" anchor="b" anchorCtr="0"/>
          <a:lstStyle>
            <a:lvl1pPr>
              <a:spcAft>
                <a:spcPts val="0"/>
              </a:spcAft>
              <a:defRPr sz="1200"/>
            </a:lvl1pPr>
            <a:lvl2pPr marL="180000" indent="-180000">
              <a:spcBef>
                <a:spcPts val="600"/>
              </a:spcBef>
              <a:buFont typeface="Inter 18pt" panose="02000503000000020004" pitchFamily="2" charset="0"/>
              <a:buChar char="•"/>
              <a:defRPr sz="1200"/>
            </a:lvl2pPr>
            <a:lvl3pPr marL="360000" indent="-180000">
              <a:spcBef>
                <a:spcPts val="400"/>
              </a:spcBef>
              <a:defRPr sz="1200"/>
            </a:lvl3pPr>
            <a:lvl4pPr marL="540000" indent="-180000">
              <a:defRPr sz="1200"/>
            </a:lvl4pPr>
            <a:lvl5pPr marL="0" indent="0">
              <a:spcBef>
                <a:spcPts val="0"/>
              </a:spcBef>
              <a:buFont typeface="Inter 18pt" panose="02000503000000020004" pitchFamily="2"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2" name="Titel 1">
            <a:extLst>
              <a:ext uri="{FF2B5EF4-FFF2-40B4-BE49-F238E27FC236}">
                <a16:creationId xmlns:a16="http://schemas.microsoft.com/office/drawing/2014/main" id="{4C2FC406-9991-104A-434F-A1BAE1CC959E}"/>
              </a:ext>
            </a:extLst>
          </p:cNvPr>
          <p:cNvSpPr>
            <a:spLocks noGrp="1"/>
          </p:cNvSpPr>
          <p:nvPr>
            <p:ph type="title" hasCustomPrompt="1"/>
          </p:nvPr>
        </p:nvSpPr>
        <p:spPr>
          <a:xfrm>
            <a:off x="265044" y="567220"/>
            <a:ext cx="11672956" cy="761747"/>
          </a:xfrm>
        </p:spPr>
        <p:txBody>
          <a:bodyPr/>
          <a:lstStyle>
            <a:lvl1pPr>
              <a:defRPr/>
            </a:lvl1pPr>
          </a:lstStyle>
          <a:p>
            <a:r>
              <a:rPr lang="da-DK" dirty="0"/>
              <a:t>Indsæt titel</a:t>
            </a:r>
          </a:p>
        </p:txBody>
      </p:sp>
      <p:sp>
        <p:nvSpPr>
          <p:cNvPr id="8" name="Rectangle 8">
            <a:extLst>
              <a:ext uri="{FF2B5EF4-FFF2-40B4-BE49-F238E27FC236}">
                <a16:creationId xmlns:a16="http://schemas.microsoft.com/office/drawing/2014/main" id="{3EB793F4-63BC-7B2D-6AD2-9028B9AAB592}"/>
              </a:ext>
            </a:extLst>
          </p:cNvPr>
          <p:cNvSpPr/>
          <p:nvPr userDrawn="1"/>
        </p:nvSpPr>
        <p:spPr>
          <a:xfrm>
            <a:off x="-1867337" y="2000468"/>
            <a:ext cx="1469202" cy="1278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85000"/>
              </a:lnSpc>
              <a:spcAft>
                <a:spcPts val="1000"/>
              </a:spcAft>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1. Tema</a:t>
            </a:r>
            <a:endParaRPr lang="da-DK" sz="1900" b="0" spc="0" dirty="0">
              <a:solidFill>
                <a:schemeClr val="tx2"/>
              </a:solidFill>
              <a:latin typeface="+mn-lt"/>
            </a:endParaRPr>
          </a:p>
          <a:p>
            <a:pPr algn="l">
              <a:spcAft>
                <a:spcPts val="0"/>
              </a:spcAft>
            </a:pPr>
            <a:r>
              <a:rPr lang="da-DK" sz="800" spc="0" dirty="0">
                <a:solidFill>
                  <a:schemeClr val="tx1"/>
                </a:solidFill>
                <a:latin typeface="+mn-lt"/>
              </a:rPr>
              <a:t>2. indryk</a:t>
            </a:r>
          </a:p>
          <a:p>
            <a:pPr algn="l">
              <a:lnSpc>
                <a:spcPct val="100000"/>
              </a:lnSpc>
              <a:spcAft>
                <a:spcPts val="1000"/>
              </a:spcAft>
            </a:pPr>
            <a:r>
              <a:rPr kumimoji="0" lang="da-DK" sz="1900" b="0" i="0" u="none" strike="noStrike" kern="1200" cap="none" spc="0" normalizeH="0" baseline="0" noProof="0" dirty="0">
                <a:ln>
                  <a:noFill/>
                </a:ln>
                <a:solidFill>
                  <a:schemeClr val="tx2"/>
                </a:solidFill>
                <a:effectLst/>
                <a:uLnTx/>
                <a:uFillTx/>
                <a:latin typeface="+mj-lt"/>
                <a:ea typeface="+mn-ea"/>
                <a:cs typeface="+mn-cs"/>
              </a:rPr>
              <a:t>Titel</a:t>
            </a:r>
          </a:p>
        </p:txBody>
      </p:sp>
      <p:sp>
        <p:nvSpPr>
          <p:cNvPr id="11" name="Pladsholder til tekst 10">
            <a:extLst>
              <a:ext uri="{FF2B5EF4-FFF2-40B4-BE49-F238E27FC236}">
                <a16:creationId xmlns:a16="http://schemas.microsoft.com/office/drawing/2014/main" id="{85FC249B-CE70-BB77-D01B-7676CB02B44E}"/>
              </a:ext>
            </a:extLst>
          </p:cNvPr>
          <p:cNvSpPr>
            <a:spLocks noGrp="1"/>
          </p:cNvSpPr>
          <p:nvPr>
            <p:ph type="body" sz="quarter" idx="14"/>
          </p:nvPr>
        </p:nvSpPr>
        <p:spPr>
          <a:xfrm>
            <a:off x="400105" y="2216015"/>
            <a:ext cx="2438291" cy="976313"/>
          </a:xfrm>
        </p:spPr>
        <p:txBody>
          <a:bodyPr>
            <a:noAutofit/>
          </a:bodyPr>
          <a:lstStyle>
            <a:lvl1pPr>
              <a:lnSpc>
                <a:spcPct val="85000"/>
              </a:lnSpc>
              <a:spcAft>
                <a:spcPts val="300"/>
              </a:spcAft>
              <a:defRPr sz="1900" b="1">
                <a:latin typeface="GL Condensed" panose="020A0506050501040104" pitchFamily="18" charset="0"/>
              </a:defRPr>
            </a:lvl1pPr>
            <a:lvl2pPr>
              <a:lnSpc>
                <a:spcPct val="85000"/>
              </a:lnSpc>
              <a:spcBef>
                <a:spcPts val="0"/>
              </a:spcBef>
              <a:spcAft>
                <a:spcPts val="0"/>
              </a:spcAft>
              <a:defRPr sz="1900">
                <a:latin typeface="+mj-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2" name="Pladsholder til tekst 10">
            <a:extLst>
              <a:ext uri="{FF2B5EF4-FFF2-40B4-BE49-F238E27FC236}">
                <a16:creationId xmlns:a16="http://schemas.microsoft.com/office/drawing/2014/main" id="{AF026933-5894-714F-EED3-90421D9BC0A8}"/>
              </a:ext>
            </a:extLst>
          </p:cNvPr>
          <p:cNvSpPr>
            <a:spLocks noGrp="1"/>
          </p:cNvSpPr>
          <p:nvPr>
            <p:ph type="body" sz="quarter" idx="15"/>
          </p:nvPr>
        </p:nvSpPr>
        <p:spPr>
          <a:xfrm>
            <a:off x="3384605" y="2216015"/>
            <a:ext cx="2438291" cy="976313"/>
          </a:xfrm>
        </p:spPr>
        <p:txBody>
          <a:bodyPr>
            <a:noAutofit/>
          </a:bodyPr>
          <a:lstStyle>
            <a:lvl1pPr>
              <a:lnSpc>
                <a:spcPct val="85000"/>
              </a:lnSpc>
              <a:spcAft>
                <a:spcPts val="300"/>
              </a:spcAft>
              <a:defRPr sz="1900" b="1">
                <a:latin typeface="GL Condensed" panose="020A0506050501040104" pitchFamily="18" charset="0"/>
              </a:defRPr>
            </a:lvl1pPr>
            <a:lvl2pPr>
              <a:lnSpc>
                <a:spcPct val="85000"/>
              </a:lnSpc>
              <a:spcBef>
                <a:spcPts val="0"/>
              </a:spcBef>
              <a:spcAft>
                <a:spcPts val="0"/>
              </a:spcAft>
              <a:defRPr sz="1900">
                <a:latin typeface="+mj-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3" name="Pladsholder til tekst 10">
            <a:extLst>
              <a:ext uri="{FF2B5EF4-FFF2-40B4-BE49-F238E27FC236}">
                <a16:creationId xmlns:a16="http://schemas.microsoft.com/office/drawing/2014/main" id="{A15D5E36-3528-0C57-CD9F-B91DBAF030C9}"/>
              </a:ext>
            </a:extLst>
          </p:cNvPr>
          <p:cNvSpPr>
            <a:spLocks noGrp="1"/>
          </p:cNvSpPr>
          <p:nvPr>
            <p:ph type="body" sz="quarter" idx="16"/>
          </p:nvPr>
        </p:nvSpPr>
        <p:spPr>
          <a:xfrm>
            <a:off x="6369105" y="2216015"/>
            <a:ext cx="2438291" cy="976313"/>
          </a:xfrm>
        </p:spPr>
        <p:txBody>
          <a:bodyPr>
            <a:noAutofit/>
          </a:bodyPr>
          <a:lstStyle>
            <a:lvl1pPr>
              <a:lnSpc>
                <a:spcPct val="85000"/>
              </a:lnSpc>
              <a:spcAft>
                <a:spcPts val="300"/>
              </a:spcAft>
              <a:defRPr sz="1900" b="1">
                <a:latin typeface="GL Condensed" panose="020A0506050501040104" pitchFamily="18" charset="0"/>
              </a:defRPr>
            </a:lvl1pPr>
            <a:lvl2pPr>
              <a:lnSpc>
                <a:spcPct val="85000"/>
              </a:lnSpc>
              <a:spcBef>
                <a:spcPts val="0"/>
              </a:spcBef>
              <a:spcAft>
                <a:spcPts val="0"/>
              </a:spcAft>
              <a:defRPr sz="1900">
                <a:latin typeface="+mj-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4" name="Pladsholder til tekst 10">
            <a:extLst>
              <a:ext uri="{FF2B5EF4-FFF2-40B4-BE49-F238E27FC236}">
                <a16:creationId xmlns:a16="http://schemas.microsoft.com/office/drawing/2014/main" id="{F9D5CC00-D8A8-345F-6848-7DA9BEDDF9D3}"/>
              </a:ext>
            </a:extLst>
          </p:cNvPr>
          <p:cNvSpPr>
            <a:spLocks noGrp="1"/>
          </p:cNvSpPr>
          <p:nvPr>
            <p:ph type="body" sz="quarter" idx="17"/>
          </p:nvPr>
        </p:nvSpPr>
        <p:spPr>
          <a:xfrm>
            <a:off x="9353605" y="2216015"/>
            <a:ext cx="2438291" cy="976313"/>
          </a:xfrm>
        </p:spPr>
        <p:txBody>
          <a:bodyPr>
            <a:noAutofit/>
          </a:bodyPr>
          <a:lstStyle>
            <a:lvl1pPr>
              <a:lnSpc>
                <a:spcPct val="85000"/>
              </a:lnSpc>
              <a:spcAft>
                <a:spcPts val="300"/>
              </a:spcAft>
              <a:defRPr sz="1900" b="1">
                <a:latin typeface="GL Condensed" panose="020A0506050501040104" pitchFamily="18" charset="0"/>
              </a:defRPr>
            </a:lvl1pPr>
            <a:lvl2pPr>
              <a:lnSpc>
                <a:spcPct val="85000"/>
              </a:lnSpc>
              <a:spcBef>
                <a:spcPts val="0"/>
              </a:spcBef>
              <a:spcAft>
                <a:spcPts val="0"/>
              </a:spcAft>
              <a:defRPr sz="1900">
                <a:latin typeface="+mj-lt"/>
              </a:defRPr>
            </a:lvl2pPr>
            <a:lvl3pPr>
              <a:spcBef>
                <a:spcPts val="0"/>
              </a:spcBef>
              <a:spcAft>
                <a:spcPts val="0"/>
              </a:spcAft>
              <a:defRPr sz="1200"/>
            </a:lvl3pPr>
            <a:lvl4pPr>
              <a:spcBef>
                <a:spcPts val="0"/>
              </a:spcBef>
              <a:spcAft>
                <a:spcPts val="0"/>
              </a:spcAft>
              <a:defRPr sz="1200"/>
            </a:lvl4pPr>
            <a:lvl5pPr>
              <a:spcBef>
                <a:spcPts val="0"/>
              </a:spcBef>
              <a:spcAft>
                <a:spcPts val="0"/>
              </a:spcAft>
              <a:defRPr sz="1200"/>
            </a:lvl5pPr>
          </a:lstStyle>
          <a:p>
            <a:pPr lvl="0"/>
            <a:r>
              <a:rPr lang="en-GB"/>
              <a:t>Click to edit Master text styles</a:t>
            </a:r>
          </a:p>
          <a:p>
            <a:pPr lvl="1"/>
            <a:r>
              <a:rPr lang="en-GB"/>
              <a:t>Second level</a:t>
            </a:r>
          </a:p>
        </p:txBody>
      </p:sp>
      <p:sp>
        <p:nvSpPr>
          <p:cNvPr id="19" name="Rectangle 8">
            <a:extLst>
              <a:ext uri="{FF2B5EF4-FFF2-40B4-BE49-F238E27FC236}">
                <a16:creationId xmlns:a16="http://schemas.microsoft.com/office/drawing/2014/main" id="{02FFACF3-A341-CA20-3123-BCE900279508}"/>
              </a:ext>
            </a:extLst>
          </p:cNvPr>
          <p:cNvSpPr/>
          <p:nvPr userDrawn="1"/>
        </p:nvSpPr>
        <p:spPr>
          <a:xfrm>
            <a:off x="-1867338" y="3982046"/>
            <a:ext cx="1469201" cy="22409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l">
              <a:spcAft>
                <a:spcPts val="0"/>
              </a:spcAft>
            </a:pPr>
            <a:r>
              <a:rPr lang="da-DK" sz="800" spc="0" dirty="0">
                <a:solidFill>
                  <a:schemeClr val="tx1"/>
                </a:solidFill>
                <a:latin typeface="+mn-lt"/>
              </a:rPr>
              <a:t>1. indryk</a:t>
            </a:r>
          </a:p>
          <a:p>
            <a:pPr algn="l">
              <a:lnSpc>
                <a:spcPct val="100000"/>
              </a:lnSpc>
              <a:spcAft>
                <a:spcPts val="600"/>
              </a:spcAft>
            </a:pPr>
            <a:r>
              <a:rPr kumimoji="0" lang="da-DK" sz="1200" b="0" i="0" u="none" strike="noStrike" kern="1200" cap="none" spc="0" normalizeH="0" baseline="0" noProof="0" dirty="0">
                <a:ln>
                  <a:noFill/>
                </a:ln>
                <a:solidFill>
                  <a:schemeClr val="tx2"/>
                </a:solidFill>
                <a:effectLst/>
                <a:uLnTx/>
                <a:uFillTx/>
                <a:latin typeface="+mn-lt"/>
                <a:ea typeface="+mn-ea"/>
                <a:cs typeface="+mn-cs"/>
              </a:rPr>
              <a:t>Tekst 12 pt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800" spc="0" dirty="0">
                <a:solidFill>
                  <a:schemeClr val="tx1"/>
                </a:solidFill>
                <a:latin typeface="+mn-lt"/>
              </a:rPr>
              <a:t>2. indryk</a:t>
            </a:r>
          </a:p>
          <a:p>
            <a:pPr marL="180000" marR="0" lvl="0" indent="-180000" algn="l" defTabSz="914400" rtl="0" eaLnBrk="1" fontAlgn="auto" latinLnBrk="0" hangingPunct="1">
              <a:lnSpc>
                <a:spcPct val="100000"/>
              </a:lnSpc>
              <a:spcBef>
                <a:spcPts val="0"/>
              </a:spcBef>
              <a:spcAft>
                <a:spcPts val="600"/>
              </a:spcAft>
              <a:buClrTx/>
              <a:buSzTx/>
              <a:buFont typeface="Inter 18pt" panose="02000503000000020004" pitchFamily="2" charset="0"/>
              <a:buChar char="•"/>
              <a:tabLst/>
              <a:defRPr/>
            </a:pPr>
            <a:r>
              <a:rPr kumimoji="0" lang="da-DK" sz="1200" b="0" i="0" u="none" strike="noStrike" kern="1200" cap="none" spc="0" normalizeH="0" baseline="0" noProof="0" dirty="0">
                <a:ln>
                  <a:noFill/>
                </a:ln>
                <a:solidFill>
                  <a:schemeClr val="tx2"/>
                </a:solidFill>
                <a:effectLst/>
                <a:uLnTx/>
                <a:uFillTx/>
                <a:latin typeface="+mn-lt"/>
                <a:ea typeface="+mn-ea"/>
                <a:cs typeface="+mn-cs"/>
              </a:rPr>
              <a:t>Bullet 12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3. indryk</a:t>
            </a:r>
          </a:p>
          <a:p>
            <a:pPr marL="360000" marR="0" lvl="0" indent="-180000" algn="l" defTabSz="914400" rtl="0" eaLnBrk="1" fontAlgn="auto" latinLnBrk="0" hangingPunct="1">
              <a:lnSpc>
                <a:spcPct val="100000"/>
              </a:lnSpc>
              <a:spcBef>
                <a:spcPts val="0"/>
              </a:spcBef>
              <a:spcAft>
                <a:spcPts val="600"/>
              </a:spcAft>
              <a:buClrTx/>
              <a:buSzTx/>
              <a:buFont typeface="Inter 18pt" panose="02000503000000020004" pitchFamily="2" charset="0"/>
              <a:buChar char="•"/>
              <a:tabLst/>
              <a:defRPr/>
            </a:pPr>
            <a:r>
              <a:rPr kumimoji="0" lang="da-DK" sz="1200" b="0" i="0" u="none" strike="noStrike" kern="1200" cap="none" spc="0" normalizeH="0" baseline="0" noProof="0" dirty="0">
                <a:ln>
                  <a:noFill/>
                </a:ln>
                <a:solidFill>
                  <a:srgbClr val="1C2237"/>
                </a:solidFill>
                <a:effectLst/>
                <a:uLnTx/>
                <a:uFillTx/>
                <a:latin typeface="Inter 18pt"/>
                <a:ea typeface="+mn-ea"/>
                <a:cs typeface="+mn-cs"/>
              </a:rPr>
              <a:t>Bullet 12pt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540000" marR="0" lvl="0" indent="-180000" algn="l" defTabSz="914400" rtl="0" eaLnBrk="1" fontAlgn="auto" latinLnBrk="0" hangingPunct="1">
              <a:lnSpc>
                <a:spcPct val="100000"/>
              </a:lnSpc>
              <a:spcBef>
                <a:spcPts val="0"/>
              </a:spcBef>
              <a:spcAft>
                <a:spcPts val="600"/>
              </a:spcAft>
              <a:buClrTx/>
              <a:buSzTx/>
              <a:buFont typeface="Inter 18pt" panose="02000503000000020004" pitchFamily="2" charset="0"/>
              <a:buChar char="•"/>
              <a:tabLst/>
              <a:defRPr/>
            </a:pPr>
            <a:r>
              <a:rPr kumimoji="0" lang="da-DK" sz="1200" b="0" i="0" u="none" strike="noStrike" kern="1200" cap="none" spc="0" normalizeH="0" baseline="0" noProof="0" dirty="0">
                <a:ln>
                  <a:noFill/>
                </a:ln>
                <a:solidFill>
                  <a:srgbClr val="1C2237"/>
                </a:solidFill>
                <a:effectLst/>
                <a:uLnTx/>
                <a:uFillTx/>
                <a:latin typeface="Inter 18pt"/>
                <a:ea typeface="+mn-ea"/>
                <a:cs typeface="+mn-cs"/>
              </a:rPr>
              <a:t>Bullet 12pt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5. indryk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400" b="0" i="0" u="none" strike="noStrike" kern="1200" cap="none" spc="0" normalizeH="0" baseline="0" noProof="0" dirty="0">
                <a:ln>
                  <a:noFill/>
                </a:ln>
                <a:solidFill>
                  <a:srgbClr val="1C2237"/>
                </a:solidFill>
                <a:effectLst/>
                <a:uLnTx/>
                <a:uFillTx/>
                <a:latin typeface="Inter 18pt"/>
                <a:ea typeface="+mn-ea"/>
                <a:cs typeface="+mn-cs"/>
              </a:rPr>
              <a:t>Tekst 14 pt</a:t>
            </a:r>
          </a:p>
        </p:txBody>
      </p:sp>
      <p:sp>
        <p:nvSpPr>
          <p:cNvPr id="23" name="Pladsholder til dato 22">
            <a:extLst>
              <a:ext uri="{FF2B5EF4-FFF2-40B4-BE49-F238E27FC236}">
                <a16:creationId xmlns:a16="http://schemas.microsoft.com/office/drawing/2014/main" id="{5A00B4FF-A023-D25C-F557-3FF6A88155F3}"/>
              </a:ext>
            </a:extLst>
          </p:cNvPr>
          <p:cNvSpPr>
            <a:spLocks noGrp="1"/>
          </p:cNvSpPr>
          <p:nvPr>
            <p:ph type="dt" sz="half" idx="21"/>
          </p:nvPr>
        </p:nvSpPr>
        <p:spPr/>
        <p:txBody>
          <a:bodyPr/>
          <a:lstStyle/>
          <a:p>
            <a:fld id="{85C7B986-022B-4276-AF30-D8AFBCADC26F}" type="datetime3">
              <a:rPr lang="da-DK" smtClean="0"/>
              <a:t>13.05.2026</a:t>
            </a:fld>
            <a:endParaRPr lang="da-DK"/>
          </a:p>
        </p:txBody>
      </p:sp>
      <p:sp>
        <p:nvSpPr>
          <p:cNvPr id="27" name="Pladsholder til sidefod 26">
            <a:extLst>
              <a:ext uri="{FF2B5EF4-FFF2-40B4-BE49-F238E27FC236}">
                <a16:creationId xmlns:a16="http://schemas.microsoft.com/office/drawing/2014/main" id="{B919BEB5-C14D-04E9-3265-EBF5F2377A63}"/>
              </a:ext>
            </a:extLst>
          </p:cNvPr>
          <p:cNvSpPr>
            <a:spLocks noGrp="1"/>
          </p:cNvSpPr>
          <p:nvPr>
            <p:ph type="ftr" sz="quarter" idx="22"/>
          </p:nvPr>
        </p:nvSpPr>
        <p:spPr/>
        <p:txBody>
          <a:bodyPr/>
          <a:lstStyle/>
          <a:p>
            <a:r>
              <a:rPr lang="da-DK"/>
              <a:t>Titel / Sektion</a:t>
            </a:r>
            <a:endParaRPr lang="da-DK" dirty="0">
              <a:solidFill>
                <a:schemeClr val="tx2"/>
              </a:solidFill>
            </a:endParaRPr>
          </a:p>
        </p:txBody>
      </p:sp>
      <p:sp>
        <p:nvSpPr>
          <p:cNvPr id="28" name="Pladsholder til slidenummer 27">
            <a:extLst>
              <a:ext uri="{FF2B5EF4-FFF2-40B4-BE49-F238E27FC236}">
                <a16:creationId xmlns:a16="http://schemas.microsoft.com/office/drawing/2014/main" id="{67844F94-BE6B-36D9-EE2A-79ED0CEB35D9}"/>
              </a:ext>
            </a:extLst>
          </p:cNvPr>
          <p:cNvSpPr>
            <a:spLocks noGrp="1"/>
          </p:cNvSpPr>
          <p:nvPr>
            <p:ph type="sldNum" sz="quarter" idx="23"/>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72425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re tekstobjekter B">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FC406-9991-104A-434F-A1BAE1CC959E}"/>
              </a:ext>
            </a:extLst>
          </p:cNvPr>
          <p:cNvSpPr>
            <a:spLocks noGrp="1"/>
          </p:cNvSpPr>
          <p:nvPr>
            <p:ph type="title" hasCustomPrompt="1"/>
          </p:nvPr>
        </p:nvSpPr>
        <p:spPr>
          <a:xfrm>
            <a:off x="265044" y="1271242"/>
            <a:ext cx="11672956" cy="761747"/>
          </a:xfrm>
        </p:spPr>
        <p:txBody>
          <a:bodyPr/>
          <a:lstStyle>
            <a:lvl1pPr algn="ctr">
              <a:defRPr/>
            </a:lvl1pPr>
          </a:lstStyle>
          <a:p>
            <a:r>
              <a:rPr lang="da-DK" dirty="0"/>
              <a:t>Indsæt titel</a:t>
            </a:r>
          </a:p>
        </p:txBody>
      </p:sp>
      <p:sp>
        <p:nvSpPr>
          <p:cNvPr id="8" name="Rectangle 8">
            <a:extLst>
              <a:ext uri="{FF2B5EF4-FFF2-40B4-BE49-F238E27FC236}">
                <a16:creationId xmlns:a16="http://schemas.microsoft.com/office/drawing/2014/main" id="{3EB793F4-63BC-7B2D-6AD2-9028B9AAB592}"/>
              </a:ext>
            </a:extLst>
          </p:cNvPr>
          <p:cNvSpPr/>
          <p:nvPr userDrawn="1"/>
        </p:nvSpPr>
        <p:spPr>
          <a:xfrm>
            <a:off x="-2288189" y="2971799"/>
            <a:ext cx="1890052" cy="2568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tIns="180000" bIns="180000" rtlCol="0" anchor="t" anchorCtr="0">
            <a:spAutoFit/>
          </a:bodyPr>
          <a:lstStyle/>
          <a:p>
            <a:pPr algn="ctr">
              <a:spcAft>
                <a:spcPts val="0"/>
              </a:spcAft>
            </a:pPr>
            <a:r>
              <a:rPr lang="da-DK" sz="800" spc="0" dirty="0">
                <a:solidFill>
                  <a:schemeClr val="tx1"/>
                </a:solidFill>
                <a:latin typeface="+mn-lt"/>
              </a:rPr>
              <a:t>1. indryk</a:t>
            </a:r>
          </a:p>
          <a:p>
            <a:pPr algn="ctr">
              <a:lnSpc>
                <a:spcPct val="85000"/>
              </a:lnSpc>
              <a:spcAft>
                <a:spcPts val="1000"/>
              </a:spcAft>
            </a:pPr>
            <a:r>
              <a:rPr kumimoji="0" lang="da-DK" sz="19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Overskrift</a:t>
            </a:r>
            <a:endParaRPr lang="da-DK" sz="1900" b="0" spc="0" dirty="0">
              <a:solidFill>
                <a:schemeClr val="tx2"/>
              </a:solidFill>
              <a:latin typeface="+mn-lt"/>
            </a:endParaRPr>
          </a:p>
          <a:p>
            <a:pPr algn="ctr">
              <a:spcAft>
                <a:spcPts val="0"/>
              </a:spcAft>
            </a:pPr>
            <a:r>
              <a:rPr lang="da-DK" sz="800" spc="0" dirty="0">
                <a:solidFill>
                  <a:schemeClr val="tx1"/>
                </a:solidFill>
                <a:latin typeface="+mn-lt"/>
              </a:rPr>
              <a:t>2. indryk</a:t>
            </a:r>
          </a:p>
          <a:p>
            <a:pPr algn="ctr">
              <a:lnSpc>
                <a:spcPct val="100000"/>
              </a:lnSpc>
              <a:spcAft>
                <a:spcPts val="1000"/>
              </a:spcAft>
            </a:pPr>
            <a:r>
              <a:rPr kumimoji="0" lang="da-DK" sz="1200" b="0" i="0" u="none" strike="noStrike" kern="1200" cap="none" spc="0" normalizeH="0" baseline="0" noProof="0" dirty="0">
                <a:ln>
                  <a:noFill/>
                </a:ln>
                <a:solidFill>
                  <a:schemeClr val="tx2"/>
                </a:solidFill>
                <a:effectLst/>
                <a:uLnTx/>
                <a:uFillTx/>
                <a:latin typeface="+mn-lt"/>
                <a:ea typeface="+mn-ea"/>
                <a:cs typeface="+mn-cs"/>
              </a:rPr>
              <a:t>Tekst 12 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3. indryk</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da-DK" sz="7000" b="1" i="0" u="none" strike="noStrike" kern="1200" cap="none" spc="0" normalizeH="0" baseline="0" noProof="0" dirty="0">
                <a:ln>
                  <a:noFill/>
                </a:ln>
                <a:solidFill>
                  <a:srgbClr val="1C2237"/>
                </a:solidFill>
                <a:effectLst/>
                <a:uLnTx/>
                <a:uFillTx/>
                <a:latin typeface="GL Condensed" panose="020A0506050501040104" pitchFamily="18" charset="0"/>
                <a:ea typeface="+mn-ea"/>
                <a:cs typeface="+mn-cs"/>
              </a:rPr>
              <a:t>XX%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800" b="0" i="0" u="none" strike="noStrike" kern="1200" cap="none" spc="0" normalizeH="0" baseline="0" noProof="0" dirty="0">
                <a:ln>
                  <a:noFill/>
                </a:ln>
                <a:solidFill>
                  <a:prstClr val="black"/>
                </a:solidFill>
                <a:effectLst/>
                <a:uLnTx/>
                <a:uFillTx/>
                <a:latin typeface="Inter 18pt"/>
                <a:ea typeface="+mn-ea"/>
                <a:cs typeface="+mn-cs"/>
              </a:rPr>
              <a:t>4. indryk</a:t>
            </a: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da-DK" sz="700" b="1" i="0" u="none" strike="noStrike" kern="1200" cap="none" spc="0" normalizeH="0" baseline="0" noProof="0" dirty="0">
                <a:ln>
                  <a:noFill/>
                </a:ln>
                <a:solidFill>
                  <a:srgbClr val="1C2237"/>
                </a:solidFill>
                <a:effectLst/>
                <a:uLnTx/>
                <a:uFillTx/>
                <a:latin typeface="Inter 18pt"/>
                <a:ea typeface="+mn-ea"/>
                <a:cs typeface="+mn-cs"/>
              </a:rPr>
              <a:t>KILDEHENVISNING</a:t>
            </a:r>
          </a:p>
        </p:txBody>
      </p:sp>
      <p:sp>
        <p:nvSpPr>
          <p:cNvPr id="11" name="Pladsholder til tekst 10">
            <a:extLst>
              <a:ext uri="{FF2B5EF4-FFF2-40B4-BE49-F238E27FC236}">
                <a16:creationId xmlns:a16="http://schemas.microsoft.com/office/drawing/2014/main" id="{85FC249B-CE70-BB77-D01B-7676CB02B44E}"/>
              </a:ext>
            </a:extLst>
          </p:cNvPr>
          <p:cNvSpPr>
            <a:spLocks noGrp="1"/>
          </p:cNvSpPr>
          <p:nvPr>
            <p:ph type="body" sz="quarter" idx="14"/>
          </p:nvPr>
        </p:nvSpPr>
        <p:spPr>
          <a:xfrm>
            <a:off x="265045" y="2971799"/>
            <a:ext cx="2719456" cy="3251201"/>
          </a:xfrm>
        </p:spPr>
        <p:txBody>
          <a:bodyPr>
            <a:noAutofit/>
          </a:bodyPr>
          <a:lstStyle>
            <a:lvl1pPr algn="ctr">
              <a:lnSpc>
                <a:spcPct val="85000"/>
              </a:lnSpc>
              <a:spcAft>
                <a:spcPts val="800"/>
              </a:spcAft>
              <a:defRPr sz="1900" b="1">
                <a:latin typeface="GL Condensed" panose="020A0506050501040104" pitchFamily="18" charset="0"/>
              </a:defRPr>
            </a:lvl1pPr>
            <a:lvl2pPr algn="ctr">
              <a:spcBef>
                <a:spcPts val="0"/>
              </a:spcBef>
              <a:spcAft>
                <a:spcPts val="0"/>
              </a:spcAft>
              <a:defRPr sz="1200"/>
            </a:lvl2pPr>
            <a:lvl3pPr marL="0" indent="0" algn="ctr">
              <a:lnSpc>
                <a:spcPct val="85000"/>
              </a:lnSpc>
              <a:spcBef>
                <a:spcPts val="0"/>
              </a:spcBef>
              <a:spcAft>
                <a:spcPts val="0"/>
              </a:spcAft>
              <a:buFont typeface="Inter 18pt" panose="02000503000000020004" pitchFamily="2" charset="0"/>
              <a:buChar char="​"/>
              <a:defRPr sz="7000" b="1">
                <a:latin typeface="GL Condensed" panose="020A0506050501040104" pitchFamily="18" charset="0"/>
              </a:defRPr>
            </a:lvl3pPr>
            <a:lvl4pPr marL="0" indent="0" algn="ctr">
              <a:spcBef>
                <a:spcPts val="1400"/>
              </a:spcBef>
              <a:spcAft>
                <a:spcPts val="0"/>
              </a:spcAft>
              <a:buFont typeface="Inter 18pt" panose="02000503000000020004" pitchFamily="2" charset="0"/>
              <a:buChar char="​"/>
              <a:defRPr sz="700" b="1" cap="all" baseline="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Pladsholder til tekst 10">
            <a:extLst>
              <a:ext uri="{FF2B5EF4-FFF2-40B4-BE49-F238E27FC236}">
                <a16:creationId xmlns:a16="http://schemas.microsoft.com/office/drawing/2014/main" id="{AF026933-5894-714F-EED3-90421D9BC0A8}"/>
              </a:ext>
            </a:extLst>
          </p:cNvPr>
          <p:cNvSpPr>
            <a:spLocks noGrp="1"/>
          </p:cNvSpPr>
          <p:nvPr>
            <p:ph type="body" sz="quarter" idx="15"/>
          </p:nvPr>
        </p:nvSpPr>
        <p:spPr>
          <a:xfrm>
            <a:off x="3249545" y="2971799"/>
            <a:ext cx="2719456" cy="3251201"/>
          </a:xfrm>
        </p:spPr>
        <p:txBody>
          <a:bodyPr>
            <a:noAutofit/>
          </a:bodyPr>
          <a:lstStyle>
            <a:lvl1pPr algn="ctr">
              <a:lnSpc>
                <a:spcPct val="85000"/>
              </a:lnSpc>
              <a:spcAft>
                <a:spcPts val="800"/>
              </a:spcAft>
              <a:defRPr sz="1900" b="1">
                <a:latin typeface="GL Condensed" panose="020A0506050501040104" pitchFamily="18" charset="0"/>
              </a:defRPr>
            </a:lvl1pPr>
            <a:lvl2pPr algn="ctr">
              <a:spcBef>
                <a:spcPts val="0"/>
              </a:spcBef>
              <a:spcAft>
                <a:spcPts val="0"/>
              </a:spcAft>
              <a:defRPr sz="1200"/>
            </a:lvl2pPr>
            <a:lvl3pPr marL="0" indent="0" algn="ctr">
              <a:lnSpc>
                <a:spcPct val="85000"/>
              </a:lnSpc>
              <a:spcBef>
                <a:spcPts val="0"/>
              </a:spcBef>
              <a:spcAft>
                <a:spcPts val="0"/>
              </a:spcAft>
              <a:buFont typeface="Inter 18pt" panose="02000503000000020004" pitchFamily="2" charset="0"/>
              <a:buChar char="​"/>
              <a:defRPr sz="7000" b="1">
                <a:latin typeface="GL Condensed" panose="020A0506050501040104" pitchFamily="18" charset="0"/>
              </a:defRPr>
            </a:lvl3pPr>
            <a:lvl4pPr marL="0" indent="0" algn="ctr">
              <a:spcBef>
                <a:spcPts val="1400"/>
              </a:spcBef>
              <a:spcAft>
                <a:spcPts val="0"/>
              </a:spcAft>
              <a:buFont typeface="Inter 18pt" panose="02000503000000020004" pitchFamily="2" charset="0"/>
              <a:buChar char="​"/>
              <a:defRPr sz="700" b="1" cap="all" baseline="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3" name="Pladsholder til tekst 10">
            <a:extLst>
              <a:ext uri="{FF2B5EF4-FFF2-40B4-BE49-F238E27FC236}">
                <a16:creationId xmlns:a16="http://schemas.microsoft.com/office/drawing/2014/main" id="{A15D5E36-3528-0C57-CD9F-B91DBAF030C9}"/>
              </a:ext>
            </a:extLst>
          </p:cNvPr>
          <p:cNvSpPr>
            <a:spLocks noGrp="1"/>
          </p:cNvSpPr>
          <p:nvPr>
            <p:ph type="body" sz="quarter" idx="16"/>
          </p:nvPr>
        </p:nvSpPr>
        <p:spPr>
          <a:xfrm>
            <a:off x="6234045" y="2971799"/>
            <a:ext cx="2719456" cy="3251201"/>
          </a:xfrm>
        </p:spPr>
        <p:txBody>
          <a:bodyPr>
            <a:noAutofit/>
          </a:bodyPr>
          <a:lstStyle>
            <a:lvl1pPr algn="ctr">
              <a:lnSpc>
                <a:spcPct val="85000"/>
              </a:lnSpc>
              <a:spcAft>
                <a:spcPts val="800"/>
              </a:spcAft>
              <a:defRPr sz="1900" b="1">
                <a:latin typeface="GL Condensed" panose="020A0506050501040104" pitchFamily="18" charset="0"/>
              </a:defRPr>
            </a:lvl1pPr>
            <a:lvl2pPr algn="ctr">
              <a:spcBef>
                <a:spcPts val="0"/>
              </a:spcBef>
              <a:spcAft>
                <a:spcPts val="0"/>
              </a:spcAft>
              <a:defRPr sz="1200"/>
            </a:lvl2pPr>
            <a:lvl3pPr marL="0" indent="0" algn="ctr">
              <a:lnSpc>
                <a:spcPct val="85000"/>
              </a:lnSpc>
              <a:spcBef>
                <a:spcPts val="0"/>
              </a:spcBef>
              <a:spcAft>
                <a:spcPts val="0"/>
              </a:spcAft>
              <a:buFont typeface="Inter 18pt" panose="02000503000000020004" pitchFamily="2" charset="0"/>
              <a:buChar char="​"/>
              <a:defRPr sz="7000" b="1">
                <a:latin typeface="GL Condensed" panose="020A0506050501040104" pitchFamily="18" charset="0"/>
              </a:defRPr>
            </a:lvl3pPr>
            <a:lvl4pPr marL="0" indent="0" algn="ctr">
              <a:spcBef>
                <a:spcPts val="1400"/>
              </a:spcBef>
              <a:spcAft>
                <a:spcPts val="0"/>
              </a:spcAft>
              <a:buFont typeface="Inter 18pt" panose="02000503000000020004" pitchFamily="2" charset="0"/>
              <a:buChar char="​"/>
              <a:defRPr sz="700" b="1" cap="all" baseline="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4" name="Pladsholder til tekst 10">
            <a:extLst>
              <a:ext uri="{FF2B5EF4-FFF2-40B4-BE49-F238E27FC236}">
                <a16:creationId xmlns:a16="http://schemas.microsoft.com/office/drawing/2014/main" id="{F9D5CC00-D8A8-345F-6848-7DA9BEDDF9D3}"/>
              </a:ext>
            </a:extLst>
          </p:cNvPr>
          <p:cNvSpPr>
            <a:spLocks noGrp="1"/>
          </p:cNvSpPr>
          <p:nvPr>
            <p:ph type="body" sz="quarter" idx="17"/>
          </p:nvPr>
        </p:nvSpPr>
        <p:spPr>
          <a:xfrm>
            <a:off x="9218544" y="2971799"/>
            <a:ext cx="2719456" cy="3251201"/>
          </a:xfrm>
        </p:spPr>
        <p:txBody>
          <a:bodyPr>
            <a:noAutofit/>
          </a:bodyPr>
          <a:lstStyle>
            <a:lvl1pPr algn="ctr">
              <a:lnSpc>
                <a:spcPct val="85000"/>
              </a:lnSpc>
              <a:spcAft>
                <a:spcPts val="800"/>
              </a:spcAft>
              <a:defRPr sz="1900" b="1">
                <a:latin typeface="GL Condensed" panose="020A0506050501040104" pitchFamily="18" charset="0"/>
              </a:defRPr>
            </a:lvl1pPr>
            <a:lvl2pPr algn="ctr">
              <a:spcBef>
                <a:spcPts val="0"/>
              </a:spcBef>
              <a:spcAft>
                <a:spcPts val="0"/>
              </a:spcAft>
              <a:defRPr sz="1200"/>
            </a:lvl2pPr>
            <a:lvl3pPr marL="0" indent="0" algn="ctr">
              <a:lnSpc>
                <a:spcPct val="85000"/>
              </a:lnSpc>
              <a:spcBef>
                <a:spcPts val="0"/>
              </a:spcBef>
              <a:spcAft>
                <a:spcPts val="0"/>
              </a:spcAft>
              <a:buFont typeface="Inter 18pt" panose="02000503000000020004" pitchFamily="2" charset="0"/>
              <a:buChar char="​"/>
              <a:defRPr sz="7000" b="1">
                <a:latin typeface="GL Condensed" panose="020A0506050501040104" pitchFamily="18" charset="0"/>
              </a:defRPr>
            </a:lvl3pPr>
            <a:lvl4pPr marL="0" indent="0" algn="ctr">
              <a:spcBef>
                <a:spcPts val="1400"/>
              </a:spcBef>
              <a:spcAft>
                <a:spcPts val="0"/>
              </a:spcAft>
              <a:buFont typeface="Inter 18pt" panose="02000503000000020004" pitchFamily="2" charset="0"/>
              <a:buChar char="​"/>
              <a:defRPr sz="700" b="1" cap="all" baseline="0"/>
            </a:lvl4pPr>
            <a:lvl5pPr>
              <a:spcBef>
                <a:spcPts val="0"/>
              </a:spcBef>
              <a:spcAft>
                <a:spcPts val="0"/>
              </a:spcAft>
              <a:defRPr sz="12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Pladsholder til dato 3">
            <a:extLst>
              <a:ext uri="{FF2B5EF4-FFF2-40B4-BE49-F238E27FC236}">
                <a16:creationId xmlns:a16="http://schemas.microsoft.com/office/drawing/2014/main" id="{957B3A2F-FD52-7B89-BB1E-FB5D305682E7}"/>
              </a:ext>
            </a:extLst>
          </p:cNvPr>
          <p:cNvSpPr>
            <a:spLocks noGrp="1"/>
          </p:cNvSpPr>
          <p:nvPr>
            <p:ph type="dt" sz="half" idx="18"/>
          </p:nvPr>
        </p:nvSpPr>
        <p:spPr/>
        <p:txBody>
          <a:bodyPr/>
          <a:lstStyle/>
          <a:p>
            <a:fld id="{3CD350C9-A75A-4D34-B042-B8E0638D664A}" type="datetime3">
              <a:rPr lang="da-DK" smtClean="0"/>
              <a:t>13.05.2026</a:t>
            </a:fld>
            <a:endParaRPr lang="da-DK"/>
          </a:p>
        </p:txBody>
      </p:sp>
      <p:sp>
        <p:nvSpPr>
          <p:cNvPr id="9" name="Pladsholder til sidefod 8">
            <a:extLst>
              <a:ext uri="{FF2B5EF4-FFF2-40B4-BE49-F238E27FC236}">
                <a16:creationId xmlns:a16="http://schemas.microsoft.com/office/drawing/2014/main" id="{2CD00083-CFE5-ECC7-D6A8-31FF12C44566}"/>
              </a:ext>
            </a:extLst>
          </p:cNvPr>
          <p:cNvSpPr>
            <a:spLocks noGrp="1"/>
          </p:cNvSpPr>
          <p:nvPr>
            <p:ph type="ftr" sz="quarter" idx="19"/>
          </p:nvPr>
        </p:nvSpPr>
        <p:spPr/>
        <p:txBody>
          <a:bodyPr/>
          <a:lstStyle/>
          <a:p>
            <a:r>
              <a:rPr lang="da-DK"/>
              <a:t>Titel / Sektion</a:t>
            </a:r>
            <a:endParaRPr lang="da-DK" dirty="0">
              <a:solidFill>
                <a:schemeClr val="tx2"/>
              </a:solidFill>
            </a:endParaRPr>
          </a:p>
        </p:txBody>
      </p:sp>
      <p:sp>
        <p:nvSpPr>
          <p:cNvPr id="19" name="Pladsholder til slidenummer 18">
            <a:extLst>
              <a:ext uri="{FF2B5EF4-FFF2-40B4-BE49-F238E27FC236}">
                <a16:creationId xmlns:a16="http://schemas.microsoft.com/office/drawing/2014/main" id="{C46740F5-9984-D9E9-99C0-BEC483C5334D}"/>
              </a:ext>
            </a:extLst>
          </p:cNvPr>
          <p:cNvSpPr>
            <a:spLocks noGrp="1"/>
          </p:cNvSpPr>
          <p:nvPr>
            <p:ph type="sldNum" sz="quarter" idx="20"/>
          </p:nvPr>
        </p:nvSpPr>
        <p:spPr/>
        <p:txBody>
          <a:bodyPr/>
          <a:lstStyle/>
          <a:p>
            <a:r>
              <a:rPr lang="da-DK"/>
              <a:t>Side </a:t>
            </a:r>
            <a:fld id="{1C616C1D-0411-46E5-A7F8-579C1196F256}" type="slidenum">
              <a:rPr lang="da-DK" smtClean="0"/>
              <a:pPr/>
              <a:t>‹nr.›</a:t>
            </a:fld>
            <a:endParaRPr lang="da-DK" dirty="0"/>
          </a:p>
        </p:txBody>
      </p:sp>
    </p:spTree>
    <p:extLst>
      <p:ext uri="{BB962C8B-B14F-4D97-AF65-F5344CB8AC3E}">
        <p14:creationId xmlns:p14="http://schemas.microsoft.com/office/powerpoint/2010/main" val="147933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C1C7D48-BA13-BB08-4919-BBD83FBE3EF1}"/>
              </a:ext>
            </a:extLst>
          </p:cNvPr>
          <p:cNvSpPr>
            <a:spLocks noGrp="1"/>
          </p:cNvSpPr>
          <p:nvPr>
            <p:ph type="title"/>
          </p:nvPr>
        </p:nvSpPr>
        <p:spPr>
          <a:xfrm>
            <a:off x="265043" y="567220"/>
            <a:ext cx="11672957" cy="761747"/>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60C29814-40D4-6502-BFD1-D3750BC84675}"/>
              </a:ext>
            </a:extLst>
          </p:cNvPr>
          <p:cNvSpPr>
            <a:spLocks noGrp="1"/>
          </p:cNvSpPr>
          <p:nvPr>
            <p:ph type="body" idx="1"/>
          </p:nvPr>
        </p:nvSpPr>
        <p:spPr>
          <a:xfrm>
            <a:off x="265044" y="1991138"/>
            <a:ext cx="11672956" cy="4231861"/>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Ottende niveau</a:t>
            </a:r>
          </a:p>
          <a:p>
            <a:pPr lvl="7"/>
            <a:r>
              <a:rPr lang="da-DK" dirty="0"/>
              <a:t>Niende niveau</a:t>
            </a:r>
          </a:p>
        </p:txBody>
      </p:sp>
      <p:sp>
        <p:nvSpPr>
          <p:cNvPr id="4" name="Pladsholder til dato 3">
            <a:extLst>
              <a:ext uri="{FF2B5EF4-FFF2-40B4-BE49-F238E27FC236}">
                <a16:creationId xmlns:a16="http://schemas.microsoft.com/office/drawing/2014/main" id="{BDDF1F33-2955-144E-57DA-74FBBFB1C01D}"/>
              </a:ext>
            </a:extLst>
          </p:cNvPr>
          <p:cNvSpPr>
            <a:spLocks noGrp="1"/>
          </p:cNvSpPr>
          <p:nvPr>
            <p:ph type="dt" sz="half" idx="2"/>
          </p:nvPr>
        </p:nvSpPr>
        <p:spPr>
          <a:xfrm>
            <a:off x="10201275" y="6527586"/>
            <a:ext cx="741363" cy="115416"/>
          </a:xfrm>
          <a:prstGeom prst="rect">
            <a:avLst/>
          </a:prstGeom>
        </p:spPr>
        <p:txBody>
          <a:bodyPr vert="horz" lIns="0" tIns="0" rIns="0" bIns="0" rtlCol="0" anchor="ctr" anchorCtr="0">
            <a:noAutofit/>
          </a:bodyPr>
          <a:lstStyle>
            <a:lvl1pPr algn="l">
              <a:defRPr sz="750">
                <a:solidFill>
                  <a:schemeClr val="tx2"/>
                </a:solidFill>
              </a:defRPr>
            </a:lvl1pPr>
          </a:lstStyle>
          <a:p>
            <a:fld id="{572C340F-B427-4536-97FE-95F8BD568342}" type="datetime3">
              <a:rPr lang="da-DK" smtClean="0"/>
              <a:t>13.05.2026</a:t>
            </a:fld>
            <a:endParaRPr lang="da-DK"/>
          </a:p>
        </p:txBody>
      </p:sp>
      <p:sp>
        <p:nvSpPr>
          <p:cNvPr id="5" name="Pladsholder til sidefod 4">
            <a:extLst>
              <a:ext uri="{FF2B5EF4-FFF2-40B4-BE49-F238E27FC236}">
                <a16:creationId xmlns:a16="http://schemas.microsoft.com/office/drawing/2014/main" id="{947AFB7D-1C2E-6C12-8E7D-9D4D2A472613}"/>
              </a:ext>
            </a:extLst>
          </p:cNvPr>
          <p:cNvSpPr>
            <a:spLocks noGrp="1"/>
          </p:cNvSpPr>
          <p:nvPr>
            <p:ph type="ftr" sz="quarter" idx="3"/>
          </p:nvPr>
        </p:nvSpPr>
        <p:spPr>
          <a:xfrm>
            <a:off x="7216774" y="6527586"/>
            <a:ext cx="2730501" cy="115416"/>
          </a:xfrm>
          <a:prstGeom prst="rect">
            <a:avLst/>
          </a:prstGeom>
        </p:spPr>
        <p:txBody>
          <a:bodyPr vert="horz" lIns="0" tIns="0" rIns="0" bIns="0" rtlCol="0" anchor="ctr" anchorCtr="0">
            <a:noAutofit/>
          </a:bodyPr>
          <a:lstStyle>
            <a:lvl1pPr algn="l">
              <a:defRPr sz="750">
                <a:solidFill>
                  <a:schemeClr val="tx2"/>
                </a:solidFill>
              </a:defRPr>
            </a:lvl1pPr>
          </a:lstStyle>
          <a:p>
            <a:r>
              <a:rPr lang="da-DK"/>
              <a:t>Titel / Sektion</a:t>
            </a:r>
            <a:endParaRPr lang="da-DK" dirty="0">
              <a:solidFill>
                <a:schemeClr val="tx2"/>
              </a:solidFill>
            </a:endParaRPr>
          </a:p>
        </p:txBody>
      </p:sp>
      <p:sp>
        <p:nvSpPr>
          <p:cNvPr id="6" name="Pladsholder til slidenummer 5">
            <a:extLst>
              <a:ext uri="{FF2B5EF4-FFF2-40B4-BE49-F238E27FC236}">
                <a16:creationId xmlns:a16="http://schemas.microsoft.com/office/drawing/2014/main" id="{283A4D24-CEAF-A786-0D28-BA89A70FFBB2}"/>
              </a:ext>
            </a:extLst>
          </p:cNvPr>
          <p:cNvSpPr>
            <a:spLocks noGrp="1"/>
          </p:cNvSpPr>
          <p:nvPr>
            <p:ph type="sldNum" sz="quarter" idx="4"/>
          </p:nvPr>
        </p:nvSpPr>
        <p:spPr>
          <a:xfrm>
            <a:off x="11196638" y="6527586"/>
            <a:ext cx="741362" cy="115416"/>
          </a:xfrm>
          <a:prstGeom prst="rect">
            <a:avLst/>
          </a:prstGeom>
        </p:spPr>
        <p:txBody>
          <a:bodyPr vert="horz" lIns="0" tIns="0" rIns="0" bIns="0" rtlCol="0" anchor="ctr" anchorCtr="0">
            <a:noAutofit/>
          </a:bodyPr>
          <a:lstStyle>
            <a:lvl1pPr algn="r">
              <a:defRPr sz="750">
                <a:solidFill>
                  <a:schemeClr val="tx2"/>
                </a:solidFill>
              </a:defRPr>
            </a:lvl1pPr>
          </a:lstStyle>
          <a:p>
            <a:r>
              <a:rPr lang="da-DK"/>
              <a:t>Side </a:t>
            </a:r>
            <a:fld id="{1C616C1D-0411-46E5-A7F8-579C1196F256}" type="slidenum">
              <a:rPr lang="da-DK" smtClean="0"/>
              <a:pPr/>
              <a:t>‹nr.›</a:t>
            </a:fld>
            <a:endParaRPr lang="da-DK" dirty="0"/>
          </a:p>
        </p:txBody>
      </p:sp>
      <p:pic>
        <p:nvPicPr>
          <p:cNvPr id="8" name="Grafik 7">
            <a:extLst>
              <a:ext uri="{FF2B5EF4-FFF2-40B4-BE49-F238E27FC236}">
                <a16:creationId xmlns:a16="http://schemas.microsoft.com/office/drawing/2014/main" id="{7EFCA606-A88C-2CEF-8B18-8DEA99155EC3}"/>
              </a:ext>
            </a:extLst>
          </p:cNvPr>
          <p:cNvPicPr>
            <a:picLocks noChangeAspect="1"/>
          </p:cNvPicPr>
          <p:nvPr userDrawn="1"/>
        </p:nvPicPr>
        <p:blipFill>
          <a:blip>
            <a:extLst>
              <a:ext uri="{96DAC541-7B7A-43D3-8B79-37D633B846F1}">
                <asvg:svgBlip xmlns:asvg="http://schemas.microsoft.com/office/drawing/2016/SVG/main" r:embed="rId18"/>
              </a:ext>
            </a:extLst>
          </a:blip>
          <a:stretch>
            <a:fillRect/>
          </a:stretch>
        </p:blipFill>
        <p:spPr>
          <a:xfrm>
            <a:off x="60629" y="6230619"/>
            <a:ext cx="2194764" cy="648453"/>
          </a:xfrm>
          <a:prstGeom prst="rect">
            <a:avLst/>
          </a:prstGeom>
        </p:spPr>
      </p:pic>
    </p:spTree>
    <p:extLst>
      <p:ext uri="{BB962C8B-B14F-4D97-AF65-F5344CB8AC3E}">
        <p14:creationId xmlns:p14="http://schemas.microsoft.com/office/powerpoint/2010/main" val="208148854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7" r:id="rId4"/>
    <p:sldLayoutId id="2147483659" r:id="rId5"/>
    <p:sldLayoutId id="2147483652" r:id="rId6"/>
    <p:sldLayoutId id="2147483660" r:id="rId7"/>
    <p:sldLayoutId id="2147483661" r:id="rId8"/>
    <p:sldLayoutId id="2147483662" r:id="rId9"/>
    <p:sldLayoutId id="2147483663" r:id="rId10"/>
    <p:sldLayoutId id="2147483664" r:id="rId11"/>
    <p:sldLayoutId id="2147483650" r:id="rId12"/>
    <p:sldLayoutId id="2147483654" r:id="rId13"/>
    <p:sldLayoutId id="2147483655" r:id="rId14"/>
    <p:sldLayoutId id="2147483667" r:id="rId15"/>
    <p:sldLayoutId id="2147483668" r:id="rId16"/>
  </p:sldLayoutIdLst>
  <p:hf hdr="0"/>
  <p:txStyles>
    <p:titleStyle>
      <a:lvl1pPr algn="l" defTabSz="914400" rtl="0" eaLnBrk="1" latinLnBrk="0" hangingPunct="1">
        <a:lnSpc>
          <a:spcPct val="90000"/>
        </a:lnSpc>
        <a:spcBef>
          <a:spcPct val="0"/>
        </a:spcBef>
        <a:buNone/>
        <a:defRPr sz="55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1400"/>
        </a:spcAft>
        <a:buFont typeface="Inter 18pt" panose="02000503000000020004" pitchFamily="2" charset="0"/>
        <a:buChar char="​"/>
        <a:defRPr sz="1800" kern="1200">
          <a:solidFill>
            <a:schemeClr val="tx2"/>
          </a:solidFill>
          <a:latin typeface="+mn-lt"/>
          <a:ea typeface="+mn-ea"/>
          <a:cs typeface="+mn-cs"/>
        </a:defRPr>
      </a:lvl1pPr>
      <a:lvl2pPr marL="0" indent="0" algn="l" defTabSz="914400" rtl="0" eaLnBrk="1" latinLnBrk="0" hangingPunct="1">
        <a:lnSpc>
          <a:spcPct val="100000"/>
        </a:lnSpc>
        <a:spcBef>
          <a:spcPts val="0"/>
        </a:spcBef>
        <a:buFont typeface="Inter 18pt" panose="02000503000000020004" pitchFamily="2" charset="0"/>
        <a:buChar char="​"/>
        <a:defRPr sz="1400" kern="1200">
          <a:solidFill>
            <a:schemeClr val="tx2"/>
          </a:solidFill>
          <a:latin typeface="+mn-lt"/>
          <a:ea typeface="+mn-ea"/>
          <a:cs typeface="+mn-cs"/>
        </a:defRPr>
      </a:lvl2pPr>
      <a:lvl3pPr marL="230400" indent="-228600" algn="l" defTabSz="914400" rtl="0" eaLnBrk="1" latinLnBrk="0" hangingPunct="1">
        <a:lnSpc>
          <a:spcPct val="100000"/>
        </a:lnSpc>
        <a:spcBef>
          <a:spcPts val="800"/>
        </a:spcBef>
        <a:buFont typeface="Inter 18pt" panose="02000503000000020004" pitchFamily="2" charset="0"/>
        <a:buChar char="•"/>
        <a:defRPr sz="1400" kern="1200">
          <a:solidFill>
            <a:schemeClr val="tx2"/>
          </a:solidFill>
          <a:latin typeface="+mn-lt"/>
          <a:ea typeface="+mn-ea"/>
          <a:cs typeface="+mn-cs"/>
        </a:defRPr>
      </a:lvl3pPr>
      <a:lvl4pPr marL="460800" indent="-230400" algn="l" defTabSz="914400" rtl="0" eaLnBrk="1" latinLnBrk="0" hangingPunct="1">
        <a:lnSpc>
          <a:spcPct val="100000"/>
        </a:lnSpc>
        <a:spcBef>
          <a:spcPts val="400"/>
        </a:spcBef>
        <a:buFont typeface="Inter 18pt" panose="02000503000000020004" pitchFamily="2" charset="0"/>
        <a:buChar char="•"/>
        <a:defRPr sz="1400" kern="1200">
          <a:solidFill>
            <a:schemeClr val="tx2"/>
          </a:solidFill>
          <a:latin typeface="+mn-lt"/>
          <a:ea typeface="+mn-ea"/>
          <a:cs typeface="+mn-cs"/>
        </a:defRPr>
      </a:lvl4pPr>
      <a:lvl5pPr marL="691200" indent="-230400" algn="l" defTabSz="914400" rtl="0" eaLnBrk="1" latinLnBrk="0" hangingPunct="1">
        <a:lnSpc>
          <a:spcPct val="100000"/>
        </a:lnSpc>
        <a:spcBef>
          <a:spcPts val="400"/>
        </a:spcBef>
        <a:spcAft>
          <a:spcPts val="0"/>
        </a:spcAft>
        <a:buFont typeface="Inter 18pt" panose="02000503000000020004" pitchFamily="2" charset="0"/>
        <a:buChar char="•"/>
        <a:defRPr sz="1400" b="0" kern="1200">
          <a:solidFill>
            <a:schemeClr val="tx2"/>
          </a:solidFill>
          <a:latin typeface="+mn-lt"/>
          <a:ea typeface="+mn-ea"/>
          <a:cs typeface="+mn-cs"/>
        </a:defRPr>
      </a:lvl5pPr>
      <a:lvl6pPr marL="0" indent="0" algn="l" defTabSz="914400" rtl="0" eaLnBrk="1" latinLnBrk="0" hangingPunct="1">
        <a:lnSpc>
          <a:spcPct val="85000"/>
        </a:lnSpc>
        <a:spcBef>
          <a:spcPts val="0"/>
        </a:spcBef>
        <a:spcAft>
          <a:spcPts val="300"/>
        </a:spcAft>
        <a:buFont typeface="Inter 18pt" panose="02000503000000020004" pitchFamily="2" charset="0"/>
        <a:buChar char="​"/>
        <a:defRPr sz="1900" b="1" kern="1200">
          <a:solidFill>
            <a:schemeClr val="tx2"/>
          </a:solidFill>
          <a:latin typeface="GL Condensed" panose="020A0506050501040104" pitchFamily="18" charset="0"/>
          <a:ea typeface="+mn-ea"/>
          <a:cs typeface="+mn-cs"/>
        </a:defRPr>
      </a:lvl6pPr>
      <a:lvl7pPr marL="0" indent="0" algn="l" defTabSz="914400" rtl="0" eaLnBrk="1" latinLnBrk="0" hangingPunct="1">
        <a:lnSpc>
          <a:spcPct val="85000"/>
        </a:lnSpc>
        <a:spcBef>
          <a:spcPts val="0"/>
        </a:spcBef>
        <a:spcAft>
          <a:spcPts val="300"/>
        </a:spcAft>
        <a:buFont typeface="Inter 18pt" panose="02000503000000020004" pitchFamily="2" charset="0"/>
        <a:buChar char="​"/>
        <a:defRPr sz="1900" kern="1200">
          <a:solidFill>
            <a:schemeClr val="tx2"/>
          </a:solidFill>
          <a:latin typeface="+mj-lt"/>
          <a:ea typeface="+mn-ea"/>
          <a:cs typeface="+mn-cs"/>
        </a:defRPr>
      </a:lvl7pPr>
      <a:lvl8pPr marL="0" indent="0" algn="l" defTabSz="914400" rtl="0" eaLnBrk="1" latinLnBrk="0" hangingPunct="1">
        <a:lnSpc>
          <a:spcPct val="100000"/>
        </a:lnSpc>
        <a:spcBef>
          <a:spcPts val="0"/>
        </a:spcBef>
        <a:buFont typeface="Inter 18pt" panose="02000503000000020004" pitchFamily="2" charset="0"/>
        <a:buChar char="​"/>
        <a:defRPr sz="12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160" userDrawn="1">
          <p15:clr>
            <a:srgbClr val="F26B43"/>
          </p15:clr>
        </p15:guide>
        <p15:guide id="4" pos="626" userDrawn="1">
          <p15:clr>
            <a:srgbClr val="F26B43"/>
          </p15:clr>
        </p15:guide>
        <p15:guide id="5" pos="786" userDrawn="1">
          <p15:clr>
            <a:srgbClr val="F26B43"/>
          </p15:clr>
        </p15:guide>
        <p15:guide id="6" pos="1253" userDrawn="1">
          <p15:clr>
            <a:srgbClr val="F26B43"/>
          </p15:clr>
        </p15:guide>
        <p15:guide id="7" pos="1413" userDrawn="1">
          <p15:clr>
            <a:srgbClr val="F26B43"/>
          </p15:clr>
        </p15:guide>
        <p15:guide id="8" pos="1880" userDrawn="1">
          <p15:clr>
            <a:srgbClr val="F26B43"/>
          </p15:clr>
        </p15:guide>
        <p15:guide id="9" pos="2040" userDrawn="1">
          <p15:clr>
            <a:srgbClr val="F26B43"/>
          </p15:clr>
        </p15:guide>
        <p15:guide id="10" pos="2506" userDrawn="1">
          <p15:clr>
            <a:srgbClr val="F26B43"/>
          </p15:clr>
        </p15:guide>
        <p15:guide id="11" pos="2666" userDrawn="1">
          <p15:clr>
            <a:srgbClr val="F26B43"/>
          </p15:clr>
        </p15:guide>
        <p15:guide id="12" pos="3133" userDrawn="1">
          <p15:clr>
            <a:srgbClr val="F26B43"/>
          </p15:clr>
        </p15:guide>
        <p15:guide id="13" pos="3293" userDrawn="1">
          <p15:clr>
            <a:srgbClr val="F26B43"/>
          </p15:clr>
        </p15:guide>
        <p15:guide id="14" pos="3760" userDrawn="1">
          <p15:clr>
            <a:srgbClr val="F26B43"/>
          </p15:clr>
        </p15:guide>
        <p15:guide id="15" pos="3920" userDrawn="1">
          <p15:clr>
            <a:srgbClr val="F26B43"/>
          </p15:clr>
        </p15:guide>
        <p15:guide id="16" pos="4386" userDrawn="1">
          <p15:clr>
            <a:srgbClr val="F26B43"/>
          </p15:clr>
        </p15:guide>
        <p15:guide id="17" pos="4546" userDrawn="1">
          <p15:clr>
            <a:srgbClr val="F26B43"/>
          </p15:clr>
        </p15:guide>
        <p15:guide id="18" pos="5013" userDrawn="1">
          <p15:clr>
            <a:srgbClr val="F26B43"/>
          </p15:clr>
        </p15:guide>
        <p15:guide id="19" pos="5173" userDrawn="1">
          <p15:clr>
            <a:srgbClr val="F26B43"/>
          </p15:clr>
        </p15:guide>
        <p15:guide id="20" pos="5640" userDrawn="1">
          <p15:clr>
            <a:srgbClr val="F26B43"/>
          </p15:clr>
        </p15:guide>
        <p15:guide id="21" pos="5800" userDrawn="1">
          <p15:clr>
            <a:srgbClr val="F26B43"/>
          </p15:clr>
        </p15:guide>
        <p15:guide id="22" pos="6266" userDrawn="1">
          <p15:clr>
            <a:srgbClr val="F26B43"/>
          </p15:clr>
        </p15:guide>
        <p15:guide id="23" pos="6426" userDrawn="1">
          <p15:clr>
            <a:srgbClr val="F26B43"/>
          </p15:clr>
        </p15:guide>
        <p15:guide id="24" pos="6893" userDrawn="1">
          <p15:clr>
            <a:srgbClr val="F26B43"/>
          </p15:clr>
        </p15:guide>
        <p15:guide id="25" pos="7053" userDrawn="1">
          <p15:clr>
            <a:srgbClr val="F26B43"/>
          </p15:clr>
        </p15:guide>
        <p15:guide id="26" pos="7520" userDrawn="1">
          <p15:clr>
            <a:srgbClr val="F26B43"/>
          </p15:clr>
        </p15:guide>
        <p15:guide id="27" orient="horz" userDrawn="1">
          <p15:clr>
            <a:srgbClr val="F26B43"/>
          </p15:clr>
        </p15:guide>
        <p15:guide id="28" orient="horz" pos="4320" userDrawn="1">
          <p15:clr>
            <a:srgbClr val="F26B43"/>
          </p15:clr>
        </p15:guide>
        <p15:guide id="29" orient="horz" pos="400" userDrawn="1">
          <p15:clr>
            <a:srgbClr val="F26B43"/>
          </p15:clr>
        </p15:guide>
        <p15:guide id="30" orient="horz" pos="39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5922E-B725-07FB-2E6F-426E52A298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CCBA50-C9A2-EBED-E66C-EAEF9845BE59}"/>
              </a:ext>
            </a:extLst>
          </p:cNvPr>
          <p:cNvSpPr>
            <a:spLocks noGrp="1"/>
          </p:cNvSpPr>
          <p:nvPr>
            <p:ph type="ctrTitle"/>
          </p:nvPr>
        </p:nvSpPr>
        <p:spPr/>
        <p:txBody>
          <a:bodyPr/>
          <a:lstStyle/>
          <a:p>
            <a:r>
              <a:rPr lang="da-DK" sz="4800" dirty="0"/>
              <a:t>Oplæg ved TR</a:t>
            </a:r>
          </a:p>
        </p:txBody>
      </p:sp>
      <p:sp>
        <p:nvSpPr>
          <p:cNvPr id="7" name="Pladsholder til tekst 6">
            <a:extLst>
              <a:ext uri="{FF2B5EF4-FFF2-40B4-BE49-F238E27FC236}">
                <a16:creationId xmlns:a16="http://schemas.microsoft.com/office/drawing/2014/main" id="{D3D90974-037B-8702-976A-F4BC971D572D}"/>
              </a:ext>
            </a:extLst>
          </p:cNvPr>
          <p:cNvSpPr>
            <a:spLocks noGrp="1"/>
          </p:cNvSpPr>
          <p:nvPr>
            <p:ph type="body" sz="quarter" idx="13"/>
          </p:nvPr>
        </p:nvSpPr>
        <p:spPr/>
        <p:txBody>
          <a:bodyPr/>
          <a:lstStyle/>
          <a:p>
            <a:r>
              <a:rPr lang="da-DK" dirty="0"/>
              <a:t>GL-møde om afskedigelser</a:t>
            </a:r>
          </a:p>
        </p:txBody>
      </p:sp>
      <p:sp>
        <p:nvSpPr>
          <p:cNvPr id="40" name="Pladsholder til slidenummer 39">
            <a:extLst>
              <a:ext uri="{FF2B5EF4-FFF2-40B4-BE49-F238E27FC236}">
                <a16:creationId xmlns:a16="http://schemas.microsoft.com/office/drawing/2014/main" id="{DB883E97-1097-2020-709E-F831F63ADBA8}"/>
              </a:ext>
            </a:extLst>
          </p:cNvPr>
          <p:cNvSpPr>
            <a:spLocks noGrp="1"/>
          </p:cNvSpPr>
          <p:nvPr>
            <p:ph type="sldNum" sz="quarter" idx="17"/>
          </p:nvPr>
        </p:nvSpPr>
        <p:spPr/>
        <p:txBody>
          <a:bodyPr/>
          <a:lstStyle/>
          <a:p>
            <a:r>
              <a:rPr lang="da-DK"/>
              <a:t>Side </a:t>
            </a:r>
            <a:fld id="{1C616C1D-0411-46E5-A7F8-579C1196F256}" type="slidenum">
              <a:rPr lang="da-DK" smtClean="0"/>
              <a:pPr/>
              <a:t>1</a:t>
            </a:fld>
            <a:endParaRPr lang="da-DK" dirty="0"/>
          </a:p>
        </p:txBody>
      </p:sp>
      <p:pic>
        <p:nvPicPr>
          <p:cNvPr id="4" name="Pladsholder til billede 9">
            <a:extLst>
              <a:ext uri="{FF2B5EF4-FFF2-40B4-BE49-F238E27FC236}">
                <a16:creationId xmlns:a16="http://schemas.microsoft.com/office/drawing/2014/main" id="{FA474C3E-90CB-4884-E8F3-FE18DF5F2C31}"/>
              </a:ext>
            </a:extLst>
          </p:cNvPr>
          <p:cNvPicPr>
            <a:picLocks noChangeAspect="1"/>
          </p:cNvPicPr>
          <p:nvPr/>
        </p:nvPicPr>
        <p:blipFill>
          <a:blip r:embed="rId2">
            <a:extLst>
              <a:ext uri="{28A0092B-C50C-407E-A947-70E740481C1C}">
                <a14:useLocalDpi xmlns:a14="http://schemas.microsoft.com/office/drawing/2010/main" val="0"/>
              </a:ext>
            </a:extLst>
          </a:blip>
          <a:srcRect l="2694" r="2694"/>
          <a:stretch/>
        </p:blipFill>
        <p:spPr>
          <a:xfrm>
            <a:off x="7216775" y="2880379"/>
            <a:ext cx="4721225" cy="3325812"/>
          </a:xfrm>
          <a:prstGeom prst="roundRect">
            <a:avLst>
              <a:gd name="adj" fmla="val 1958"/>
            </a:avLst>
          </a:prstGeom>
        </p:spPr>
      </p:pic>
      <p:pic>
        <p:nvPicPr>
          <p:cNvPr id="5" name="Pladsholder til billede 4">
            <a:extLst>
              <a:ext uri="{FF2B5EF4-FFF2-40B4-BE49-F238E27FC236}">
                <a16:creationId xmlns:a16="http://schemas.microsoft.com/office/drawing/2014/main" id="{140E3089-55C5-9FDC-4F64-AEC107790D67}"/>
              </a:ext>
            </a:extLst>
          </p:cNvPr>
          <p:cNvPicPr>
            <a:picLocks noGrp="1" noChangeAspect="1"/>
          </p:cNvPicPr>
          <p:nvPr>
            <p:ph type="pic" sz="quarter" idx="14"/>
          </p:nvPr>
        </p:nvPicPr>
        <p:blipFill>
          <a:blip r:embed="rId3"/>
          <a:srcRect t="70" b="70"/>
          <a:stretch>
            <a:fillRect/>
          </a:stretch>
        </p:blipFill>
        <p:spPr>
          <a:prstGeom prst="rect">
            <a:avLst/>
          </a:prstGeom>
        </p:spPr>
      </p:pic>
      <p:pic>
        <p:nvPicPr>
          <p:cNvPr id="1026" name="Picture 2">
            <a:extLst>
              <a:ext uri="{FF2B5EF4-FFF2-40B4-BE49-F238E27FC236}">
                <a16:creationId xmlns:a16="http://schemas.microsoft.com/office/drawing/2014/main" id="{217A6B90-66AB-37ED-2F2A-A87F3FA24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2068"/>
            <a:ext cx="2344550" cy="262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3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1ACCD-4809-7224-30F8-1278E76DF355}"/>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D697C090-9B5C-3D8D-AF5C-2008F1D99224}"/>
              </a:ext>
            </a:extLst>
          </p:cNvPr>
          <p:cNvSpPr>
            <a:spLocks noGrp="1"/>
          </p:cNvSpPr>
          <p:nvPr>
            <p:ph type="title"/>
          </p:nvPr>
        </p:nvSpPr>
        <p:spPr>
          <a:xfrm>
            <a:off x="265043" y="567220"/>
            <a:ext cx="5388625" cy="761747"/>
          </a:xfrm>
        </p:spPr>
        <p:txBody>
          <a:bodyPr/>
          <a:lstStyle/>
          <a:p>
            <a:r>
              <a:rPr lang="da-DK" sz="4800" dirty="0"/>
              <a:t>Opsigelsesvarsler</a:t>
            </a:r>
          </a:p>
        </p:txBody>
      </p:sp>
      <p:sp>
        <p:nvSpPr>
          <p:cNvPr id="24" name="Pladsholder til slidenummer 23">
            <a:extLst>
              <a:ext uri="{FF2B5EF4-FFF2-40B4-BE49-F238E27FC236}">
                <a16:creationId xmlns:a16="http://schemas.microsoft.com/office/drawing/2014/main" id="{341E56C6-5776-DBB4-24D6-08B3F8321F15}"/>
              </a:ext>
            </a:extLst>
          </p:cNvPr>
          <p:cNvSpPr>
            <a:spLocks noGrp="1"/>
          </p:cNvSpPr>
          <p:nvPr>
            <p:ph type="sldNum" sz="quarter" idx="16"/>
          </p:nvPr>
        </p:nvSpPr>
        <p:spPr/>
        <p:txBody>
          <a:bodyPr/>
          <a:lstStyle/>
          <a:p>
            <a:r>
              <a:rPr lang="da-DK"/>
              <a:t>Side </a:t>
            </a:r>
            <a:fld id="{1C616C1D-0411-46E5-A7F8-579C1196F256}" type="slidenum">
              <a:rPr lang="da-DK" smtClean="0"/>
              <a:pPr/>
              <a:t>10</a:t>
            </a:fld>
            <a:endParaRPr lang="da-DK" dirty="0"/>
          </a:p>
        </p:txBody>
      </p:sp>
      <p:graphicFrame>
        <p:nvGraphicFramePr>
          <p:cNvPr id="2" name="Table 1">
            <a:extLst>
              <a:ext uri="{FF2B5EF4-FFF2-40B4-BE49-F238E27FC236}">
                <a16:creationId xmlns:a16="http://schemas.microsoft.com/office/drawing/2014/main" id="{907135E9-F542-78C7-BCC4-4436266D7773}"/>
              </a:ext>
            </a:extLst>
          </p:cNvPr>
          <p:cNvGraphicFramePr>
            <a:graphicFrameLocks noGrp="1"/>
          </p:cNvGraphicFramePr>
          <p:nvPr>
            <p:extLst>
              <p:ext uri="{D42A27DB-BD31-4B8C-83A1-F6EECF244321}">
                <p14:modId xmlns:p14="http://schemas.microsoft.com/office/powerpoint/2010/main" val="3803238457"/>
              </p:ext>
            </p:extLst>
          </p:nvPr>
        </p:nvGraphicFramePr>
        <p:xfrm>
          <a:off x="4860638" y="2208996"/>
          <a:ext cx="6870444" cy="2711919"/>
        </p:xfrm>
        <a:graphic>
          <a:graphicData uri="http://schemas.openxmlformats.org/drawingml/2006/table">
            <a:tbl>
              <a:tblPr firstRow="1" bandRow="1">
                <a:tableStyleId>{5940675A-B579-460E-94D1-54222C63F5DA}</a:tableStyleId>
              </a:tblPr>
              <a:tblGrid>
                <a:gridCol w="3178249">
                  <a:extLst>
                    <a:ext uri="{9D8B030D-6E8A-4147-A177-3AD203B41FA5}">
                      <a16:colId xmlns:a16="http://schemas.microsoft.com/office/drawing/2014/main" val="774100261"/>
                    </a:ext>
                  </a:extLst>
                </a:gridCol>
                <a:gridCol w="3692195">
                  <a:extLst>
                    <a:ext uri="{9D8B030D-6E8A-4147-A177-3AD203B41FA5}">
                      <a16:colId xmlns:a16="http://schemas.microsoft.com/office/drawing/2014/main" val="2764170520"/>
                    </a:ext>
                  </a:extLst>
                </a:gridCol>
              </a:tblGrid>
              <a:tr h="536424">
                <a:tc>
                  <a:txBody>
                    <a:bodyPr/>
                    <a:lstStyle/>
                    <a:p>
                      <a:r>
                        <a:rPr lang="en-DK" sz="2400" b="1" dirty="0">
                          <a:latin typeface="+mj-lt"/>
                        </a:rPr>
                        <a:t>Ansættelsestid</a:t>
                      </a:r>
                      <a:r>
                        <a:rPr lang="en-DK" dirty="0">
                          <a:latin typeface="+mj-lt"/>
                        </a:rPr>
                        <a:t> </a:t>
                      </a:r>
                    </a:p>
                  </a:txBody>
                  <a:tcPr>
                    <a:solidFill>
                      <a:schemeClr val="accent3"/>
                    </a:solidFill>
                  </a:tcPr>
                </a:tc>
                <a:tc>
                  <a:txBody>
                    <a:bodyPr/>
                    <a:lstStyle/>
                    <a:p>
                      <a:r>
                        <a:rPr lang="en-DK" sz="2400" b="1" dirty="0">
                          <a:latin typeface="+mj-lt"/>
                        </a:rPr>
                        <a:t>Opsigelsesvarsel</a:t>
                      </a:r>
                    </a:p>
                  </a:txBody>
                  <a:tcPr>
                    <a:solidFill>
                      <a:schemeClr val="accent3"/>
                    </a:solidFill>
                  </a:tcPr>
                </a:tc>
                <a:extLst>
                  <a:ext uri="{0D108BD9-81ED-4DB2-BD59-A6C34878D82A}">
                    <a16:rowId xmlns:a16="http://schemas.microsoft.com/office/drawing/2014/main" val="4275459826"/>
                  </a:ext>
                </a:extLst>
              </a:tr>
              <a:tr h="435099">
                <a:tc>
                  <a:txBody>
                    <a:bodyPr/>
                    <a:lstStyle/>
                    <a:p>
                      <a:r>
                        <a:rPr lang="en-DK" dirty="0">
                          <a:latin typeface="+mj-lt"/>
                        </a:rPr>
                        <a:t>Indtil 5 måneder</a:t>
                      </a:r>
                    </a:p>
                  </a:txBody>
                  <a:tcPr/>
                </a:tc>
                <a:tc>
                  <a:txBody>
                    <a:bodyPr/>
                    <a:lstStyle/>
                    <a:p>
                      <a:r>
                        <a:rPr lang="en-DK" dirty="0">
                          <a:latin typeface="+mj-lt"/>
                        </a:rPr>
                        <a:t>1 måned</a:t>
                      </a:r>
                    </a:p>
                  </a:txBody>
                  <a:tcPr/>
                </a:tc>
                <a:extLst>
                  <a:ext uri="{0D108BD9-81ED-4DB2-BD59-A6C34878D82A}">
                    <a16:rowId xmlns:a16="http://schemas.microsoft.com/office/drawing/2014/main" val="1323349675"/>
                  </a:ext>
                </a:extLst>
              </a:tr>
              <a:tr h="435099">
                <a:tc>
                  <a:txBody>
                    <a:bodyPr/>
                    <a:lstStyle/>
                    <a:p>
                      <a:r>
                        <a:rPr lang="en-GB" dirty="0">
                          <a:latin typeface="+mj-lt"/>
                        </a:rPr>
                        <a:t>I</a:t>
                      </a:r>
                      <a:r>
                        <a:rPr lang="en-DK" dirty="0">
                          <a:latin typeface="+mj-lt"/>
                        </a:rPr>
                        <a:t>ndtil 2 år og 9 måneder</a:t>
                      </a:r>
                    </a:p>
                  </a:txBody>
                  <a:tcPr/>
                </a:tc>
                <a:tc>
                  <a:txBody>
                    <a:bodyPr/>
                    <a:lstStyle/>
                    <a:p>
                      <a:r>
                        <a:rPr lang="en-DK" dirty="0">
                          <a:latin typeface="+mj-lt"/>
                        </a:rPr>
                        <a:t>3 måneder</a:t>
                      </a:r>
                    </a:p>
                  </a:txBody>
                  <a:tcPr/>
                </a:tc>
                <a:extLst>
                  <a:ext uri="{0D108BD9-81ED-4DB2-BD59-A6C34878D82A}">
                    <a16:rowId xmlns:a16="http://schemas.microsoft.com/office/drawing/2014/main" val="473185751"/>
                  </a:ext>
                </a:extLst>
              </a:tr>
              <a:tr h="435099">
                <a:tc>
                  <a:txBody>
                    <a:bodyPr/>
                    <a:lstStyle/>
                    <a:p>
                      <a:r>
                        <a:rPr lang="en-DK" dirty="0">
                          <a:latin typeface="+mj-lt"/>
                        </a:rPr>
                        <a:t>Indtil 5 år og 8 måneder</a:t>
                      </a:r>
                    </a:p>
                  </a:txBody>
                  <a:tcPr/>
                </a:tc>
                <a:tc>
                  <a:txBody>
                    <a:bodyPr/>
                    <a:lstStyle/>
                    <a:p>
                      <a:r>
                        <a:rPr lang="en-DK" dirty="0">
                          <a:latin typeface="+mj-lt"/>
                        </a:rPr>
                        <a:t>4 måneder</a:t>
                      </a:r>
                    </a:p>
                  </a:txBody>
                  <a:tcPr/>
                </a:tc>
                <a:extLst>
                  <a:ext uri="{0D108BD9-81ED-4DB2-BD59-A6C34878D82A}">
                    <a16:rowId xmlns:a16="http://schemas.microsoft.com/office/drawing/2014/main" val="1551000749"/>
                  </a:ext>
                </a:extLst>
              </a:tr>
              <a:tr h="435099">
                <a:tc>
                  <a:txBody>
                    <a:bodyPr/>
                    <a:lstStyle/>
                    <a:p>
                      <a:r>
                        <a:rPr lang="en-GB" dirty="0">
                          <a:latin typeface="+mj-lt"/>
                        </a:rPr>
                        <a:t>I</a:t>
                      </a:r>
                      <a:r>
                        <a:rPr lang="en-DK" dirty="0">
                          <a:latin typeface="+mj-lt"/>
                        </a:rPr>
                        <a:t>ndtil 8 år og 7 måneder</a:t>
                      </a:r>
                    </a:p>
                  </a:txBody>
                  <a:tcPr/>
                </a:tc>
                <a:tc>
                  <a:txBody>
                    <a:bodyPr/>
                    <a:lstStyle/>
                    <a:p>
                      <a:r>
                        <a:rPr lang="en-DK" dirty="0">
                          <a:latin typeface="+mj-lt"/>
                        </a:rPr>
                        <a:t>5 måneder</a:t>
                      </a:r>
                    </a:p>
                  </a:txBody>
                  <a:tcPr/>
                </a:tc>
                <a:extLst>
                  <a:ext uri="{0D108BD9-81ED-4DB2-BD59-A6C34878D82A}">
                    <a16:rowId xmlns:a16="http://schemas.microsoft.com/office/drawing/2014/main" val="3587820731"/>
                  </a:ext>
                </a:extLst>
              </a:tr>
              <a:tr h="435099">
                <a:tc>
                  <a:txBody>
                    <a:bodyPr/>
                    <a:lstStyle/>
                    <a:p>
                      <a:r>
                        <a:rPr lang="en-DK" dirty="0">
                          <a:latin typeface="+mj-lt"/>
                        </a:rPr>
                        <a:t>Herefter</a:t>
                      </a:r>
                    </a:p>
                  </a:txBody>
                  <a:tcPr/>
                </a:tc>
                <a:tc>
                  <a:txBody>
                    <a:bodyPr/>
                    <a:lstStyle/>
                    <a:p>
                      <a:r>
                        <a:rPr lang="en-DK" dirty="0">
                          <a:latin typeface="+mj-lt"/>
                        </a:rPr>
                        <a:t>6 måneder</a:t>
                      </a:r>
                    </a:p>
                  </a:txBody>
                  <a:tcPr/>
                </a:tc>
                <a:extLst>
                  <a:ext uri="{0D108BD9-81ED-4DB2-BD59-A6C34878D82A}">
                    <a16:rowId xmlns:a16="http://schemas.microsoft.com/office/drawing/2014/main" val="3568647781"/>
                  </a:ext>
                </a:extLst>
              </a:tr>
            </a:tbl>
          </a:graphicData>
        </a:graphic>
      </p:graphicFrame>
      <p:sp>
        <p:nvSpPr>
          <p:cNvPr id="4" name="TextBox 3">
            <a:extLst>
              <a:ext uri="{FF2B5EF4-FFF2-40B4-BE49-F238E27FC236}">
                <a16:creationId xmlns:a16="http://schemas.microsoft.com/office/drawing/2014/main" id="{CE8B9C66-3290-FCB7-9987-325F2D566B79}"/>
              </a:ext>
            </a:extLst>
          </p:cNvPr>
          <p:cNvSpPr txBox="1"/>
          <p:nvPr/>
        </p:nvSpPr>
        <p:spPr>
          <a:xfrm>
            <a:off x="265043" y="2208996"/>
            <a:ext cx="3905513" cy="1600438"/>
          </a:xfrm>
          <a:prstGeom prst="rect">
            <a:avLst/>
          </a:prstGeom>
          <a:noFill/>
        </p:spPr>
        <p:txBody>
          <a:bodyPr wrap="square">
            <a:spAutoFit/>
          </a:bodyPr>
          <a:lstStyle/>
          <a:p>
            <a:r>
              <a:rPr lang="da-DK" sz="1400" noProof="1"/>
              <a:t>Fratrædelsesgodtgørelse</a:t>
            </a:r>
          </a:p>
          <a:p>
            <a:r>
              <a:rPr lang="da-DK" sz="1400" noProof="1"/>
              <a:t>Ansat uafbrudt i 12 år (inkl. opsigelsesperioden): Ret til en måneds løn som fratrædelsesgodtgørelse.</a:t>
            </a:r>
            <a:br>
              <a:rPr lang="da-DK" sz="1400" noProof="1"/>
            </a:br>
            <a:endParaRPr lang="da-DK" sz="1400" noProof="1"/>
          </a:p>
          <a:p>
            <a:r>
              <a:rPr lang="da-DK" sz="1400" noProof="1"/>
              <a:t>Ansat uafbrudt i 17 år: Ret til 3 måneders løn som fratrædelsesgodtgørelse.</a:t>
            </a:r>
          </a:p>
        </p:txBody>
      </p:sp>
    </p:spTree>
    <p:extLst>
      <p:ext uri="{BB962C8B-B14F-4D97-AF65-F5344CB8AC3E}">
        <p14:creationId xmlns:p14="http://schemas.microsoft.com/office/powerpoint/2010/main" val="1762326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FF107BD-0AA5-AA32-CE68-6B9F24566370}"/>
              </a:ext>
            </a:extLst>
          </p:cNvPr>
          <p:cNvSpPr>
            <a:spLocks noGrp="1"/>
          </p:cNvSpPr>
          <p:nvPr>
            <p:ph type="body" sz="quarter" idx="13"/>
          </p:nvPr>
        </p:nvSpPr>
        <p:spPr>
          <a:solidFill>
            <a:schemeClr val="accent3"/>
          </a:solidFill>
        </p:spPr>
        <p:txBody>
          <a:bodyPr/>
          <a:lstStyle/>
          <a:p>
            <a:endParaRPr lang="da-DK" dirty="0"/>
          </a:p>
        </p:txBody>
      </p:sp>
      <p:sp>
        <p:nvSpPr>
          <p:cNvPr id="3" name="Pladsholder til tekst 2">
            <a:extLst>
              <a:ext uri="{FF2B5EF4-FFF2-40B4-BE49-F238E27FC236}">
                <a16:creationId xmlns:a16="http://schemas.microsoft.com/office/drawing/2014/main" id="{E6A8CF78-43FF-70EB-EC69-8E405DE579D5}"/>
              </a:ext>
            </a:extLst>
          </p:cNvPr>
          <p:cNvSpPr>
            <a:spLocks noGrp="1"/>
          </p:cNvSpPr>
          <p:nvPr>
            <p:ph type="body" sz="quarter" idx="18"/>
          </p:nvPr>
        </p:nvSpPr>
        <p:spPr>
          <a:solidFill>
            <a:schemeClr val="accent3"/>
          </a:solidFill>
        </p:spPr>
        <p:txBody>
          <a:bodyPr/>
          <a:lstStyle/>
          <a:p>
            <a:endParaRPr lang="da-DK" dirty="0"/>
          </a:p>
        </p:txBody>
      </p:sp>
      <p:sp>
        <p:nvSpPr>
          <p:cNvPr id="4" name="Pladsholder til tekst 3">
            <a:extLst>
              <a:ext uri="{FF2B5EF4-FFF2-40B4-BE49-F238E27FC236}">
                <a16:creationId xmlns:a16="http://schemas.microsoft.com/office/drawing/2014/main" id="{635D923A-061B-77DE-DCDB-E8CE76B2BE77}"/>
              </a:ext>
            </a:extLst>
          </p:cNvPr>
          <p:cNvSpPr>
            <a:spLocks noGrp="1"/>
          </p:cNvSpPr>
          <p:nvPr>
            <p:ph type="body" sz="quarter" idx="19"/>
          </p:nvPr>
        </p:nvSpPr>
        <p:spPr>
          <a:solidFill>
            <a:schemeClr val="accent3"/>
          </a:solidFill>
        </p:spPr>
        <p:txBody>
          <a:bodyPr/>
          <a:lstStyle/>
          <a:p>
            <a:endParaRPr lang="da-DK" dirty="0"/>
          </a:p>
        </p:txBody>
      </p:sp>
      <p:sp>
        <p:nvSpPr>
          <p:cNvPr id="6" name="Titel 5">
            <a:extLst>
              <a:ext uri="{FF2B5EF4-FFF2-40B4-BE49-F238E27FC236}">
                <a16:creationId xmlns:a16="http://schemas.microsoft.com/office/drawing/2014/main" id="{BABB289D-93E2-98E0-4110-F9A02B42F30C}"/>
              </a:ext>
            </a:extLst>
          </p:cNvPr>
          <p:cNvSpPr>
            <a:spLocks noGrp="1"/>
          </p:cNvSpPr>
          <p:nvPr>
            <p:ph type="title"/>
          </p:nvPr>
        </p:nvSpPr>
        <p:spPr/>
        <p:txBody>
          <a:bodyPr/>
          <a:lstStyle/>
          <a:p>
            <a:r>
              <a:rPr lang="da-DK" sz="4800" dirty="0"/>
              <a:t>GL’s medlemstilbud</a:t>
            </a:r>
          </a:p>
        </p:txBody>
      </p:sp>
      <p:sp>
        <p:nvSpPr>
          <p:cNvPr id="10" name="Pladsholder til tekst 9">
            <a:extLst>
              <a:ext uri="{FF2B5EF4-FFF2-40B4-BE49-F238E27FC236}">
                <a16:creationId xmlns:a16="http://schemas.microsoft.com/office/drawing/2014/main" id="{4D6D6759-233E-BE23-1E9E-A109CD75F6A7}"/>
              </a:ext>
            </a:extLst>
          </p:cNvPr>
          <p:cNvSpPr>
            <a:spLocks noGrp="1"/>
          </p:cNvSpPr>
          <p:nvPr>
            <p:ph type="body" sz="quarter" idx="14"/>
          </p:nvPr>
        </p:nvSpPr>
        <p:spPr/>
        <p:txBody>
          <a:bodyPr/>
          <a:lstStyle/>
          <a:p>
            <a:r>
              <a:rPr lang="da-DK" noProof="0" dirty="0"/>
              <a:t>Karriererådgivning få hjælp til jobsøgning</a:t>
            </a:r>
          </a:p>
          <a:p>
            <a:endParaRPr lang="en-GB" dirty="0"/>
          </a:p>
        </p:txBody>
      </p:sp>
      <p:sp>
        <p:nvSpPr>
          <p:cNvPr id="11" name="Pladsholder til tekst 10">
            <a:extLst>
              <a:ext uri="{FF2B5EF4-FFF2-40B4-BE49-F238E27FC236}">
                <a16:creationId xmlns:a16="http://schemas.microsoft.com/office/drawing/2014/main" id="{70A05998-2A61-D31B-6C6D-268A85CE8D36}"/>
              </a:ext>
            </a:extLst>
          </p:cNvPr>
          <p:cNvSpPr>
            <a:spLocks noGrp="1"/>
          </p:cNvSpPr>
          <p:nvPr>
            <p:ph type="body" sz="quarter" idx="15"/>
          </p:nvPr>
        </p:nvSpPr>
        <p:spPr/>
        <p:txBody>
          <a:bodyPr/>
          <a:lstStyle/>
          <a:p>
            <a:r>
              <a:rPr lang="da-DK" noProof="0" dirty="0"/>
              <a:t>Tilskud til kurser - op til 15.000 kr.</a:t>
            </a:r>
          </a:p>
        </p:txBody>
      </p:sp>
      <p:sp>
        <p:nvSpPr>
          <p:cNvPr id="12" name="Pladsholder til tekst 11">
            <a:extLst>
              <a:ext uri="{FF2B5EF4-FFF2-40B4-BE49-F238E27FC236}">
                <a16:creationId xmlns:a16="http://schemas.microsoft.com/office/drawing/2014/main" id="{220A4992-6509-285E-1D2A-DDDD71A1E26D}"/>
              </a:ext>
            </a:extLst>
          </p:cNvPr>
          <p:cNvSpPr>
            <a:spLocks noGrp="1"/>
          </p:cNvSpPr>
          <p:nvPr>
            <p:ph type="body" sz="quarter" idx="16"/>
          </p:nvPr>
        </p:nvSpPr>
        <p:spPr/>
        <p:txBody>
          <a:bodyPr/>
          <a:lstStyle/>
          <a:p>
            <a:r>
              <a:rPr lang="da-DK" noProof="0" dirty="0"/>
              <a:t>Op til 5.000 kr. om måneden  oven i dagpengene i et år</a:t>
            </a:r>
          </a:p>
        </p:txBody>
      </p:sp>
      <p:sp>
        <p:nvSpPr>
          <p:cNvPr id="16" name="Pladsholder til slidenummer 15">
            <a:extLst>
              <a:ext uri="{FF2B5EF4-FFF2-40B4-BE49-F238E27FC236}">
                <a16:creationId xmlns:a16="http://schemas.microsoft.com/office/drawing/2014/main" id="{CA3D207E-7708-4CA9-A8C5-4259768A2A43}"/>
              </a:ext>
            </a:extLst>
          </p:cNvPr>
          <p:cNvSpPr>
            <a:spLocks noGrp="1"/>
          </p:cNvSpPr>
          <p:nvPr>
            <p:ph type="sldNum" sz="quarter" idx="23"/>
          </p:nvPr>
        </p:nvSpPr>
        <p:spPr/>
        <p:txBody>
          <a:bodyPr/>
          <a:lstStyle/>
          <a:p>
            <a:r>
              <a:rPr lang="da-DK"/>
              <a:t>Side </a:t>
            </a:r>
            <a:fld id="{1C616C1D-0411-46E5-A7F8-579C1196F256}" type="slidenum">
              <a:rPr lang="da-DK" smtClean="0"/>
              <a:pPr/>
              <a:t>11</a:t>
            </a:fld>
            <a:endParaRPr lang="da-DK" dirty="0"/>
          </a:p>
        </p:txBody>
      </p:sp>
      <p:pic>
        <p:nvPicPr>
          <p:cNvPr id="2050" name="Picture 2">
            <a:extLst>
              <a:ext uri="{FF2B5EF4-FFF2-40B4-BE49-F238E27FC236}">
                <a16:creationId xmlns:a16="http://schemas.microsoft.com/office/drawing/2014/main" id="{E41FA210-40BD-3B94-C0EB-D2F61E718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693653" y="115771"/>
            <a:ext cx="1651149" cy="184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66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9EF6E930-BFC3-461A-D419-BE2ACACE5BFD}"/>
              </a:ext>
            </a:extLst>
          </p:cNvPr>
          <p:cNvSpPr>
            <a:spLocks noGrp="1"/>
          </p:cNvSpPr>
          <p:nvPr>
            <p:ph type="title"/>
          </p:nvPr>
        </p:nvSpPr>
        <p:spPr/>
        <p:txBody>
          <a:bodyPr/>
          <a:lstStyle/>
          <a:p>
            <a:r>
              <a:rPr lang="da-DK" sz="4800" dirty="0"/>
              <a:t>Hvad gør vi herfra?</a:t>
            </a:r>
          </a:p>
        </p:txBody>
      </p:sp>
      <p:sp>
        <p:nvSpPr>
          <p:cNvPr id="13" name="Pladsholder til slidenummer 12">
            <a:extLst>
              <a:ext uri="{FF2B5EF4-FFF2-40B4-BE49-F238E27FC236}">
                <a16:creationId xmlns:a16="http://schemas.microsoft.com/office/drawing/2014/main" id="{0235503F-FD2E-71D9-C6DE-7200A498A477}"/>
              </a:ext>
            </a:extLst>
          </p:cNvPr>
          <p:cNvSpPr>
            <a:spLocks noGrp="1"/>
          </p:cNvSpPr>
          <p:nvPr>
            <p:ph type="sldNum" sz="quarter" idx="16"/>
          </p:nvPr>
        </p:nvSpPr>
        <p:spPr/>
        <p:txBody>
          <a:bodyPr/>
          <a:lstStyle/>
          <a:p>
            <a:r>
              <a:rPr lang="da-DK"/>
              <a:t>Side </a:t>
            </a:r>
            <a:fld id="{1C616C1D-0411-46E5-A7F8-579C1196F256}" type="slidenum">
              <a:rPr lang="da-DK" smtClean="0"/>
              <a:pPr/>
              <a:t>12</a:t>
            </a:fld>
            <a:endParaRPr lang="da-DK"/>
          </a:p>
        </p:txBody>
      </p:sp>
      <p:sp>
        <p:nvSpPr>
          <p:cNvPr id="18" name="Ellipse 17">
            <a:extLst>
              <a:ext uri="{FF2B5EF4-FFF2-40B4-BE49-F238E27FC236}">
                <a16:creationId xmlns:a16="http://schemas.microsoft.com/office/drawing/2014/main" id="{FB340F51-6018-51E7-DF1B-AAC91C2CFC8A}"/>
              </a:ext>
            </a:extLst>
          </p:cNvPr>
          <p:cNvSpPr/>
          <p:nvPr/>
        </p:nvSpPr>
        <p:spPr>
          <a:xfrm>
            <a:off x="5711824" y="442639"/>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19" name="Ellipse 18">
            <a:extLst>
              <a:ext uri="{FF2B5EF4-FFF2-40B4-BE49-F238E27FC236}">
                <a16:creationId xmlns:a16="http://schemas.microsoft.com/office/drawing/2014/main" id="{165FBECC-2631-BEC0-2C72-B35CD4B148BD}"/>
              </a:ext>
            </a:extLst>
          </p:cNvPr>
          <p:cNvSpPr/>
          <p:nvPr/>
        </p:nvSpPr>
        <p:spPr>
          <a:xfrm>
            <a:off x="5711824" y="3102672"/>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20" name="Ellipse 19">
            <a:extLst>
              <a:ext uri="{FF2B5EF4-FFF2-40B4-BE49-F238E27FC236}">
                <a16:creationId xmlns:a16="http://schemas.microsoft.com/office/drawing/2014/main" id="{5BE4069D-81E3-4DD6-540F-BE67FDEB6331}"/>
              </a:ext>
            </a:extLst>
          </p:cNvPr>
          <p:cNvSpPr/>
          <p:nvPr/>
        </p:nvSpPr>
        <p:spPr>
          <a:xfrm>
            <a:off x="5711824" y="5740126"/>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21" name="Ellipse 20">
            <a:extLst>
              <a:ext uri="{FF2B5EF4-FFF2-40B4-BE49-F238E27FC236}">
                <a16:creationId xmlns:a16="http://schemas.microsoft.com/office/drawing/2014/main" id="{DE5DFC6A-0D78-780D-ABA6-D5684586BC63}"/>
              </a:ext>
            </a:extLst>
          </p:cNvPr>
          <p:cNvSpPr/>
          <p:nvPr/>
        </p:nvSpPr>
        <p:spPr>
          <a:xfrm>
            <a:off x="5711824" y="1350830"/>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22" name="Ellipse 21">
            <a:extLst>
              <a:ext uri="{FF2B5EF4-FFF2-40B4-BE49-F238E27FC236}">
                <a16:creationId xmlns:a16="http://schemas.microsoft.com/office/drawing/2014/main" id="{127B56DF-1A1A-D2D7-CC9A-92DDE3F95A9E}"/>
              </a:ext>
            </a:extLst>
          </p:cNvPr>
          <p:cNvSpPr/>
          <p:nvPr/>
        </p:nvSpPr>
        <p:spPr>
          <a:xfrm>
            <a:off x="5711824" y="2217061"/>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23" name="Ellipse 22">
            <a:extLst>
              <a:ext uri="{FF2B5EF4-FFF2-40B4-BE49-F238E27FC236}">
                <a16:creationId xmlns:a16="http://schemas.microsoft.com/office/drawing/2014/main" id="{DE477ADD-101E-BEF4-A7E7-C492B2B9E525}"/>
              </a:ext>
            </a:extLst>
          </p:cNvPr>
          <p:cNvSpPr/>
          <p:nvPr/>
        </p:nvSpPr>
        <p:spPr>
          <a:xfrm>
            <a:off x="5711824" y="3965704"/>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sp>
        <p:nvSpPr>
          <p:cNvPr id="24" name="Ellipse 23">
            <a:extLst>
              <a:ext uri="{FF2B5EF4-FFF2-40B4-BE49-F238E27FC236}">
                <a16:creationId xmlns:a16="http://schemas.microsoft.com/office/drawing/2014/main" id="{B382751A-ABEA-7327-F62D-2C76B58238E9}"/>
              </a:ext>
            </a:extLst>
          </p:cNvPr>
          <p:cNvSpPr/>
          <p:nvPr/>
        </p:nvSpPr>
        <p:spPr>
          <a:xfrm>
            <a:off x="5711824" y="4873895"/>
            <a:ext cx="571500" cy="58102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err="1">
              <a:solidFill>
                <a:schemeClr val="tx2"/>
              </a:solidFill>
            </a:endParaRPr>
          </a:p>
        </p:txBody>
      </p:sp>
      <p:cxnSp>
        <p:nvCxnSpPr>
          <p:cNvPr id="26" name="Lige forbindelse 25">
            <a:extLst>
              <a:ext uri="{FF2B5EF4-FFF2-40B4-BE49-F238E27FC236}">
                <a16:creationId xmlns:a16="http://schemas.microsoft.com/office/drawing/2014/main" id="{CBC91E5A-8767-FAB2-C8DF-9324D126FA19}"/>
              </a:ext>
            </a:extLst>
          </p:cNvPr>
          <p:cNvCxnSpPr>
            <a:cxnSpLocks/>
          </p:cNvCxnSpPr>
          <p:nvPr/>
        </p:nvCxnSpPr>
        <p:spPr>
          <a:xfrm>
            <a:off x="5997574" y="465219"/>
            <a:ext cx="0" cy="5855932"/>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sp>
        <p:nvSpPr>
          <p:cNvPr id="28" name="Tekstfelt 27">
            <a:extLst>
              <a:ext uri="{FF2B5EF4-FFF2-40B4-BE49-F238E27FC236}">
                <a16:creationId xmlns:a16="http://schemas.microsoft.com/office/drawing/2014/main" id="{CA3DE5A7-9A2D-C525-1164-831C61A528C6}"/>
              </a:ext>
            </a:extLst>
          </p:cNvPr>
          <p:cNvSpPr txBox="1"/>
          <p:nvPr/>
        </p:nvSpPr>
        <p:spPr>
          <a:xfrm>
            <a:off x="6359482" y="563372"/>
            <a:ext cx="4532010"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Hvilke tilbagemeldinger skal vi give til ledelsen?</a:t>
            </a:r>
          </a:p>
        </p:txBody>
      </p:sp>
      <p:sp>
        <p:nvSpPr>
          <p:cNvPr id="29" name="Tekstfelt 28">
            <a:extLst>
              <a:ext uri="{FF2B5EF4-FFF2-40B4-BE49-F238E27FC236}">
                <a16:creationId xmlns:a16="http://schemas.microsoft.com/office/drawing/2014/main" id="{53603EA1-4FCC-A9BA-B9F2-6FCE966A5231}"/>
              </a:ext>
            </a:extLst>
          </p:cNvPr>
          <p:cNvSpPr txBox="1"/>
          <p:nvPr/>
        </p:nvSpPr>
        <p:spPr>
          <a:xfrm>
            <a:off x="6359482" y="1448981"/>
            <a:ext cx="2287806"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Hvad tager vi med i SU?</a:t>
            </a:r>
          </a:p>
        </p:txBody>
      </p:sp>
      <p:sp>
        <p:nvSpPr>
          <p:cNvPr id="30" name="Tekstfelt 29">
            <a:extLst>
              <a:ext uri="{FF2B5EF4-FFF2-40B4-BE49-F238E27FC236}">
                <a16:creationId xmlns:a16="http://schemas.microsoft.com/office/drawing/2014/main" id="{2D1401FE-0F90-7E98-41DA-99161CCE1CE3}"/>
              </a:ext>
            </a:extLst>
          </p:cNvPr>
          <p:cNvSpPr txBox="1"/>
          <p:nvPr/>
        </p:nvSpPr>
        <p:spPr>
          <a:xfrm>
            <a:off x="6309638" y="2334590"/>
            <a:ext cx="4633000"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Er der nogle arbejdsgrupper, vi skal have nedsat?</a:t>
            </a:r>
          </a:p>
        </p:txBody>
      </p:sp>
      <p:sp>
        <p:nvSpPr>
          <p:cNvPr id="31" name="Tekstfelt 30">
            <a:extLst>
              <a:ext uri="{FF2B5EF4-FFF2-40B4-BE49-F238E27FC236}">
                <a16:creationId xmlns:a16="http://schemas.microsoft.com/office/drawing/2014/main" id="{A0F8DDB3-CEB1-5428-A1C0-5231C1BEAEA6}"/>
              </a:ext>
            </a:extLst>
          </p:cNvPr>
          <p:cNvSpPr txBox="1"/>
          <p:nvPr/>
        </p:nvSpPr>
        <p:spPr>
          <a:xfrm>
            <a:off x="6305222" y="3200821"/>
            <a:ext cx="2929007"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Hvad mangler vi at få afklaret?</a:t>
            </a:r>
          </a:p>
        </p:txBody>
      </p:sp>
      <p:sp>
        <p:nvSpPr>
          <p:cNvPr id="32" name="Tekstfelt 31">
            <a:extLst>
              <a:ext uri="{FF2B5EF4-FFF2-40B4-BE49-F238E27FC236}">
                <a16:creationId xmlns:a16="http://schemas.microsoft.com/office/drawing/2014/main" id="{C827D4FD-D6ED-43CB-37F2-868CF0602044}"/>
              </a:ext>
            </a:extLst>
          </p:cNvPr>
          <p:cNvSpPr txBox="1"/>
          <p:nvPr/>
        </p:nvSpPr>
        <p:spPr>
          <a:xfrm>
            <a:off x="6305222" y="3917662"/>
            <a:ext cx="5221031" cy="677108"/>
          </a:xfrm>
          <a:prstGeom prst="rect">
            <a:avLst/>
          </a:prstGeom>
          <a:noFill/>
        </p:spPr>
        <p:txBody>
          <a:bodyPr wrap="square" rtlCol="0">
            <a:spAutoFit/>
          </a:bodyPr>
          <a:lstStyle/>
          <a:p>
            <a:pPr algn="l"/>
            <a:r>
              <a:rPr lang="da-DK" sz="1900" b="1" dirty="0">
                <a:solidFill>
                  <a:schemeClr val="tx2"/>
                </a:solidFill>
                <a:latin typeface="GL Condensed" panose="020A0506050501040104" pitchFamily="18" charset="0"/>
                <a:ea typeface="Inter 18pt" panose="020B0604020202020204" charset="0"/>
              </a:rPr>
              <a:t>Er der kolleger, der ikke har været tilstede, som skal informeres – og af hvem?</a:t>
            </a:r>
          </a:p>
        </p:txBody>
      </p:sp>
      <p:sp>
        <p:nvSpPr>
          <p:cNvPr id="33" name="Tekstfelt 32">
            <a:extLst>
              <a:ext uri="{FF2B5EF4-FFF2-40B4-BE49-F238E27FC236}">
                <a16:creationId xmlns:a16="http://schemas.microsoft.com/office/drawing/2014/main" id="{A4B06C43-836B-4241-0C30-4D54494740D7}"/>
              </a:ext>
            </a:extLst>
          </p:cNvPr>
          <p:cNvSpPr txBox="1"/>
          <p:nvPr/>
        </p:nvSpPr>
        <p:spPr>
          <a:xfrm>
            <a:off x="6305222" y="4972046"/>
            <a:ext cx="3667992"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Skal vi have et nyt møde – og hvornår?</a:t>
            </a:r>
          </a:p>
        </p:txBody>
      </p:sp>
      <p:sp>
        <p:nvSpPr>
          <p:cNvPr id="34" name="Tekstfelt 33">
            <a:extLst>
              <a:ext uri="{FF2B5EF4-FFF2-40B4-BE49-F238E27FC236}">
                <a16:creationId xmlns:a16="http://schemas.microsoft.com/office/drawing/2014/main" id="{87A86431-5FAF-FE4D-F7D1-B1942F5A38BF}"/>
              </a:ext>
            </a:extLst>
          </p:cNvPr>
          <p:cNvSpPr txBox="1"/>
          <p:nvPr/>
        </p:nvSpPr>
        <p:spPr>
          <a:xfrm>
            <a:off x="6305222" y="5841944"/>
            <a:ext cx="4097597" cy="384721"/>
          </a:xfrm>
          <a:prstGeom prst="rect">
            <a:avLst/>
          </a:prstGeom>
          <a:noFill/>
        </p:spPr>
        <p:txBody>
          <a:bodyPr wrap="none" rtlCol="0">
            <a:spAutoFit/>
          </a:bodyPr>
          <a:lstStyle/>
          <a:p>
            <a:pPr algn="l"/>
            <a:r>
              <a:rPr lang="da-DK" sz="1900" b="1" dirty="0">
                <a:solidFill>
                  <a:schemeClr val="tx2"/>
                </a:solidFill>
                <a:latin typeface="GL Condensed" panose="020A0506050501040104" pitchFamily="18" charset="0"/>
                <a:ea typeface="Inter 18pt" panose="020B0604020202020204" charset="0"/>
              </a:rPr>
              <a:t>Skal vi bede GL’s sekretariat om at komme?</a:t>
            </a:r>
          </a:p>
        </p:txBody>
      </p:sp>
      <p:pic>
        <p:nvPicPr>
          <p:cNvPr id="3074" name="Picture 2">
            <a:extLst>
              <a:ext uri="{FF2B5EF4-FFF2-40B4-BE49-F238E27FC236}">
                <a16:creationId xmlns:a16="http://schemas.microsoft.com/office/drawing/2014/main" id="{DB8D844B-DDE9-1538-3541-68E2182129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62" y="3540318"/>
            <a:ext cx="1944424" cy="275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8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D8BB8-08C2-C146-2F63-C4853157D617}"/>
              </a:ext>
            </a:extLst>
          </p:cNvPr>
          <p:cNvSpPr>
            <a:spLocks noGrp="1"/>
          </p:cNvSpPr>
          <p:nvPr>
            <p:ph type="title"/>
          </p:nvPr>
        </p:nvSpPr>
        <p:spPr>
          <a:xfrm>
            <a:off x="265043" y="567220"/>
            <a:ext cx="5065239" cy="761747"/>
          </a:xfrm>
        </p:spPr>
        <p:txBody>
          <a:bodyPr/>
          <a:lstStyle/>
          <a:p>
            <a:r>
              <a:rPr lang="da-DK" sz="4800" cap="all" dirty="0"/>
              <a:t>Er der afskedigelser på vej?</a:t>
            </a:r>
            <a:endParaRPr lang="da-DK" sz="4800" dirty="0"/>
          </a:p>
        </p:txBody>
      </p:sp>
      <p:sp>
        <p:nvSpPr>
          <p:cNvPr id="6" name="Pladsholder til tekst 5">
            <a:extLst>
              <a:ext uri="{FF2B5EF4-FFF2-40B4-BE49-F238E27FC236}">
                <a16:creationId xmlns:a16="http://schemas.microsoft.com/office/drawing/2014/main" id="{EB5AB871-8614-D08B-C49C-E31EFAD02800}"/>
              </a:ext>
            </a:extLst>
          </p:cNvPr>
          <p:cNvSpPr>
            <a:spLocks noGrp="1"/>
          </p:cNvSpPr>
          <p:nvPr>
            <p:ph type="body" sz="quarter" idx="13"/>
          </p:nvPr>
        </p:nvSpPr>
        <p:spPr>
          <a:xfrm>
            <a:off x="6014270" y="853916"/>
            <a:ext cx="5672208" cy="5268104"/>
          </a:xfrm>
        </p:spPr>
        <p:txBody>
          <a:bodyPr/>
          <a:lstStyle/>
          <a:p>
            <a:endParaRPr lang="da-DK" sz="2800" dirty="0"/>
          </a:p>
          <a:p>
            <a:r>
              <a:rPr lang="da-DK" sz="2800" dirty="0"/>
              <a:t>De foreløbige meldinger fra ledelsen</a:t>
            </a:r>
          </a:p>
          <a:p>
            <a:r>
              <a:rPr lang="da-DK" sz="2800" dirty="0"/>
              <a:t>Hvordan vil vi som lærerkollegium gerne have processen til at køre?</a:t>
            </a:r>
          </a:p>
          <a:p>
            <a:r>
              <a:rPr lang="da-DK" sz="2800" dirty="0"/>
              <a:t>Hvad er værdighed for os, hvis der skal afskediges?</a:t>
            </a:r>
          </a:p>
          <a:p>
            <a:r>
              <a:rPr lang="da-DK" sz="2800" dirty="0"/>
              <a:t>Hvad sker der?</a:t>
            </a:r>
          </a:p>
          <a:p>
            <a:r>
              <a:rPr lang="da-DK" sz="2800" dirty="0"/>
              <a:t>GL’s medlemstilbud</a:t>
            </a:r>
          </a:p>
          <a:p>
            <a:r>
              <a:rPr lang="da-DK" sz="2800" dirty="0"/>
              <a:t>Hvad gør vi herfra?</a:t>
            </a:r>
          </a:p>
        </p:txBody>
      </p:sp>
      <p:sp>
        <p:nvSpPr>
          <p:cNvPr id="16" name="Pladsholder til slidenummer 15">
            <a:extLst>
              <a:ext uri="{FF2B5EF4-FFF2-40B4-BE49-F238E27FC236}">
                <a16:creationId xmlns:a16="http://schemas.microsoft.com/office/drawing/2014/main" id="{D6E1C32F-0D24-360F-F731-10D8BF4E8285}"/>
              </a:ext>
            </a:extLst>
          </p:cNvPr>
          <p:cNvSpPr>
            <a:spLocks noGrp="1"/>
          </p:cNvSpPr>
          <p:nvPr>
            <p:ph type="sldNum" sz="quarter" idx="12"/>
          </p:nvPr>
        </p:nvSpPr>
        <p:spPr/>
        <p:txBody>
          <a:bodyPr/>
          <a:lstStyle/>
          <a:p>
            <a:r>
              <a:rPr lang="da-DK"/>
              <a:t>Side </a:t>
            </a:r>
            <a:fld id="{1C616C1D-0411-46E5-A7F8-579C1196F256}" type="slidenum">
              <a:rPr lang="da-DK" smtClean="0"/>
              <a:pPr/>
              <a:t>2</a:t>
            </a:fld>
            <a:endParaRPr lang="da-DK" sz="750" dirty="0"/>
          </a:p>
        </p:txBody>
      </p:sp>
    </p:spTree>
    <p:extLst>
      <p:ext uri="{BB962C8B-B14F-4D97-AF65-F5344CB8AC3E}">
        <p14:creationId xmlns:p14="http://schemas.microsoft.com/office/powerpoint/2010/main" val="38082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descr="Et billede, der indeholder skærmbillede, kunst, design&#10;&#10;AI-genereret indhold kan være ukorrekt.">
            <a:extLst>
              <a:ext uri="{FF2B5EF4-FFF2-40B4-BE49-F238E27FC236}">
                <a16:creationId xmlns:a16="http://schemas.microsoft.com/office/drawing/2014/main" id="{FF032F2F-EB33-4B8B-546A-366C6CD5F1CE}"/>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53196" t="-802" r="-17235" b="-6219"/>
          <a:stretch>
            <a:fillRect/>
          </a:stretch>
        </p:blipFill>
        <p:spPr>
          <a:xfrm>
            <a:off x="8893865" y="3942734"/>
            <a:ext cx="3298135" cy="2323333"/>
          </a:xfrm>
          <a:prstGeom prst="roundRect">
            <a:avLst>
              <a:gd name="adj" fmla="val 46008"/>
            </a:avLst>
          </a:prstGeom>
        </p:spPr>
      </p:pic>
      <p:sp>
        <p:nvSpPr>
          <p:cNvPr id="6" name="Pladsholder til tekst 5">
            <a:extLst>
              <a:ext uri="{FF2B5EF4-FFF2-40B4-BE49-F238E27FC236}">
                <a16:creationId xmlns:a16="http://schemas.microsoft.com/office/drawing/2014/main" id="{1AFB5295-DAF1-90CD-DDCA-A00648CCE329}"/>
              </a:ext>
            </a:extLst>
          </p:cNvPr>
          <p:cNvSpPr>
            <a:spLocks noGrp="1"/>
          </p:cNvSpPr>
          <p:nvPr>
            <p:ph type="body" sz="quarter" idx="15"/>
          </p:nvPr>
        </p:nvSpPr>
        <p:spPr>
          <a:xfrm>
            <a:off x="254000" y="591932"/>
            <a:ext cx="8466254" cy="1905941"/>
          </a:xfrm>
        </p:spPr>
        <p:txBody>
          <a:bodyPr>
            <a:normAutofit/>
          </a:bodyPr>
          <a:lstStyle/>
          <a:p>
            <a:r>
              <a:rPr lang="da-DK" sz="5400" b="0" dirty="0">
                <a:latin typeface="+mj-lt"/>
              </a:rPr>
              <a:t>De foreløbige meldinger fra ledelsen </a:t>
            </a:r>
          </a:p>
          <a:p>
            <a:endParaRPr lang="da-DK" b="0" dirty="0"/>
          </a:p>
          <a:p>
            <a:endParaRPr lang="da-DK" b="0" dirty="0"/>
          </a:p>
        </p:txBody>
      </p:sp>
      <p:sp>
        <p:nvSpPr>
          <p:cNvPr id="21" name="Pladsholder til slidenummer 20">
            <a:extLst>
              <a:ext uri="{FF2B5EF4-FFF2-40B4-BE49-F238E27FC236}">
                <a16:creationId xmlns:a16="http://schemas.microsoft.com/office/drawing/2014/main" id="{90D07E5B-0292-B853-B33C-F25F0B9AA0FF}"/>
              </a:ext>
            </a:extLst>
          </p:cNvPr>
          <p:cNvSpPr>
            <a:spLocks noGrp="1"/>
          </p:cNvSpPr>
          <p:nvPr>
            <p:ph type="sldNum" sz="quarter" idx="18"/>
          </p:nvPr>
        </p:nvSpPr>
        <p:spPr/>
        <p:txBody>
          <a:bodyPr/>
          <a:lstStyle/>
          <a:p>
            <a:r>
              <a:rPr lang="da-DK"/>
              <a:t>Side </a:t>
            </a:r>
            <a:fld id="{1C616C1D-0411-46E5-A7F8-579C1196F256}" type="slidenum">
              <a:rPr lang="da-DK" smtClean="0"/>
              <a:pPr/>
              <a:t>3</a:t>
            </a:fld>
            <a:endParaRPr lang="da-DK" dirty="0"/>
          </a:p>
        </p:txBody>
      </p:sp>
      <p:sp>
        <p:nvSpPr>
          <p:cNvPr id="2" name="TextBox 1">
            <a:extLst>
              <a:ext uri="{FF2B5EF4-FFF2-40B4-BE49-F238E27FC236}">
                <a16:creationId xmlns:a16="http://schemas.microsoft.com/office/drawing/2014/main" id="{49336776-7298-4164-6D06-0870430BBE68}"/>
              </a:ext>
            </a:extLst>
          </p:cNvPr>
          <p:cNvSpPr txBox="1"/>
          <p:nvPr/>
        </p:nvSpPr>
        <p:spPr>
          <a:xfrm>
            <a:off x="345688" y="2497873"/>
            <a:ext cx="6871086" cy="661720"/>
          </a:xfrm>
          <a:prstGeom prst="rect">
            <a:avLst/>
          </a:prstGeom>
          <a:noFill/>
        </p:spPr>
        <p:txBody>
          <a:bodyPr wrap="square" rtlCol="0">
            <a:spAutoFit/>
          </a:bodyPr>
          <a:lstStyle/>
          <a:p>
            <a:r>
              <a:rPr lang="da-DK" dirty="0"/>
              <a:t>- Hvad ved vi:</a:t>
            </a:r>
          </a:p>
          <a:p>
            <a:pPr algn="l"/>
            <a:endParaRPr lang="en-DK" sz="1900" b="1" dirty="0">
              <a:solidFill>
                <a:schemeClr val="tx2"/>
              </a:solidFill>
              <a:latin typeface="GL Condensed" panose="020A0506050501040104" pitchFamily="18" charset="0"/>
            </a:endParaRPr>
          </a:p>
        </p:txBody>
      </p:sp>
    </p:spTree>
    <p:extLst>
      <p:ext uri="{BB962C8B-B14F-4D97-AF65-F5344CB8AC3E}">
        <p14:creationId xmlns:p14="http://schemas.microsoft.com/office/powerpoint/2010/main" val="297619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D0FF5-E6A1-459D-6D4B-ECBB5EE2511F}"/>
            </a:ext>
          </a:extLst>
        </p:cNvPr>
        <p:cNvGrpSpPr/>
        <p:nvPr/>
      </p:nvGrpSpPr>
      <p:grpSpPr>
        <a:xfrm>
          <a:off x="0" y="0"/>
          <a:ext cx="0" cy="0"/>
          <a:chOff x="0" y="0"/>
          <a:chExt cx="0" cy="0"/>
        </a:xfrm>
      </p:grpSpPr>
      <p:pic>
        <p:nvPicPr>
          <p:cNvPr id="9" name="Pladsholder til billede 8">
            <a:extLst>
              <a:ext uri="{FF2B5EF4-FFF2-40B4-BE49-F238E27FC236}">
                <a16:creationId xmlns:a16="http://schemas.microsoft.com/office/drawing/2014/main" id="{264C861D-9406-8416-87A5-C706B41958D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45" b="45"/>
          <a:stretch/>
        </p:blipFill>
        <p:spPr>
          <a:xfrm>
            <a:off x="6223000" y="635001"/>
            <a:ext cx="5715000" cy="5588000"/>
          </a:xfrm>
        </p:spPr>
      </p:pic>
      <p:sp>
        <p:nvSpPr>
          <p:cNvPr id="6" name="Titel 5">
            <a:extLst>
              <a:ext uri="{FF2B5EF4-FFF2-40B4-BE49-F238E27FC236}">
                <a16:creationId xmlns:a16="http://schemas.microsoft.com/office/drawing/2014/main" id="{CADC9D08-66C8-3C8A-FC78-E4F4BE3DD30F}"/>
              </a:ext>
            </a:extLst>
          </p:cNvPr>
          <p:cNvSpPr>
            <a:spLocks noGrp="1"/>
          </p:cNvSpPr>
          <p:nvPr>
            <p:ph type="title"/>
          </p:nvPr>
        </p:nvSpPr>
        <p:spPr>
          <a:xfrm>
            <a:off x="265043" y="429569"/>
            <a:ext cx="5703957" cy="761747"/>
          </a:xfrm>
        </p:spPr>
        <p:txBody>
          <a:bodyPr/>
          <a:lstStyle/>
          <a:p>
            <a:r>
              <a:rPr lang="da-DK" sz="4800" dirty="0" err="1"/>
              <a:t>TR’s</a:t>
            </a:r>
            <a:r>
              <a:rPr lang="da-DK" sz="4800" dirty="0"/>
              <a:t> rolle ved afskedigelser</a:t>
            </a:r>
          </a:p>
        </p:txBody>
      </p:sp>
      <p:sp>
        <p:nvSpPr>
          <p:cNvPr id="7" name="Pladsholder til tekst 6">
            <a:extLst>
              <a:ext uri="{FF2B5EF4-FFF2-40B4-BE49-F238E27FC236}">
                <a16:creationId xmlns:a16="http://schemas.microsoft.com/office/drawing/2014/main" id="{208EBB45-11EE-6F1C-EFB3-0A00239F276C}"/>
              </a:ext>
            </a:extLst>
          </p:cNvPr>
          <p:cNvSpPr>
            <a:spLocks noGrp="1"/>
          </p:cNvSpPr>
          <p:nvPr>
            <p:ph type="body" sz="quarter" idx="13"/>
          </p:nvPr>
        </p:nvSpPr>
        <p:spPr>
          <a:xfrm>
            <a:off x="265043" y="2084871"/>
            <a:ext cx="5715000" cy="4138130"/>
          </a:xfrm>
        </p:spPr>
        <p:txBody>
          <a:bodyPr>
            <a:normAutofit/>
          </a:bodyPr>
          <a:lstStyle/>
          <a:p>
            <a:pPr marL="285750" indent="-285750">
              <a:buFont typeface="Arial" panose="020B0604020202020204" pitchFamily="34" charset="0"/>
              <a:buChar char="•"/>
            </a:pPr>
            <a:r>
              <a:rPr lang="da-DK" sz="1400" dirty="0"/>
              <a:t>Ledelsen skal orientere TR forud for afskedigelser, </a:t>
            </a:r>
            <a:br>
              <a:rPr lang="da-DK" sz="1400" dirty="0"/>
            </a:br>
            <a:r>
              <a:rPr lang="da-DK" sz="1400" dirty="0"/>
              <a:t>men TR har tavshedspligt</a:t>
            </a:r>
          </a:p>
          <a:p>
            <a:pPr marL="285750" indent="-285750">
              <a:buFont typeface="Arial" panose="020B0604020202020204" pitchFamily="34" charset="0"/>
              <a:buChar char="•"/>
            </a:pPr>
            <a:r>
              <a:rPr lang="da-DK" sz="1400" dirty="0"/>
              <a:t>Personalereduktioner skal drøftes i samarbejdsudvalget (SU)</a:t>
            </a:r>
          </a:p>
          <a:p>
            <a:pPr marL="285750" indent="-285750">
              <a:buFont typeface="Arial" panose="020B0604020202020204" pitchFamily="34" charset="0"/>
              <a:buChar char="•"/>
            </a:pPr>
            <a:r>
              <a:rPr lang="da-DK" sz="1400" dirty="0"/>
              <a:t>TR bør ikke bidrage til at fastlægge kriterier – men bør anbefale objektivitet </a:t>
            </a:r>
          </a:p>
          <a:p>
            <a:pPr marL="285750" indent="-285750">
              <a:buFont typeface="Arial" panose="020B0604020202020204" pitchFamily="34" charset="0"/>
              <a:buChar char="•"/>
            </a:pPr>
            <a:r>
              <a:rPr lang="da-DK" sz="1400" dirty="0"/>
              <a:t>TR kan forsøge at forhandle (frivillige) fratrædelsesaftaler</a:t>
            </a:r>
          </a:p>
          <a:p>
            <a:pPr marL="285750" indent="-285750">
              <a:buFont typeface="Arial" panose="020B0604020202020204" pitchFamily="34" charset="0"/>
              <a:buChar char="•"/>
            </a:pPr>
            <a:r>
              <a:rPr lang="da-DK" sz="1400" dirty="0"/>
              <a:t>TR undersøger om afskedigelser sker på et sagligt grundlag</a:t>
            </a:r>
          </a:p>
          <a:p>
            <a:pPr marL="285750" indent="-285750">
              <a:buFont typeface="Arial" panose="020B0604020202020204" pitchFamily="34" charset="0"/>
              <a:buChar char="•"/>
            </a:pPr>
            <a:r>
              <a:rPr lang="da-DK" sz="1400" dirty="0"/>
              <a:t>TR kan bidrage til partshøring</a:t>
            </a:r>
          </a:p>
          <a:p>
            <a:pPr marL="285750" indent="-285750">
              <a:buFont typeface="Arial" panose="020B0604020202020204" pitchFamily="34" charset="0"/>
              <a:buChar char="•"/>
            </a:pPr>
            <a:r>
              <a:rPr lang="da-DK" sz="1400" dirty="0"/>
              <a:t>Det er ledelsens – og ikke </a:t>
            </a:r>
            <a:r>
              <a:rPr lang="da-DK" sz="1400" dirty="0" err="1"/>
              <a:t>TR’s</a:t>
            </a:r>
            <a:r>
              <a:rPr lang="da-DK" sz="1400" dirty="0"/>
              <a:t> – opgave og ansvar at udvælge de medarbejdere, der skal afskediges</a:t>
            </a:r>
          </a:p>
          <a:p>
            <a:pPr marL="285750" indent="-285750">
              <a:buFont typeface="Arial" panose="020B0604020202020204" pitchFamily="34" charset="0"/>
              <a:buChar char="•"/>
            </a:pPr>
            <a:r>
              <a:rPr lang="da-DK" sz="1400" dirty="0"/>
              <a:t>TR og ledelsen må ikke fortælle, hvem der er varslet afskediget. Det er op til den varslede, om det skal fortælles</a:t>
            </a:r>
          </a:p>
          <a:p>
            <a:endParaRPr lang="da-DK" dirty="0"/>
          </a:p>
        </p:txBody>
      </p:sp>
      <p:sp>
        <p:nvSpPr>
          <p:cNvPr id="24" name="Pladsholder til slidenummer 23">
            <a:extLst>
              <a:ext uri="{FF2B5EF4-FFF2-40B4-BE49-F238E27FC236}">
                <a16:creationId xmlns:a16="http://schemas.microsoft.com/office/drawing/2014/main" id="{00B31C7B-88FE-4E2A-EAE6-443A3FB7392D}"/>
              </a:ext>
            </a:extLst>
          </p:cNvPr>
          <p:cNvSpPr>
            <a:spLocks noGrp="1"/>
          </p:cNvSpPr>
          <p:nvPr>
            <p:ph type="sldNum" sz="quarter" idx="16"/>
          </p:nvPr>
        </p:nvSpPr>
        <p:spPr/>
        <p:txBody>
          <a:bodyPr/>
          <a:lstStyle/>
          <a:p>
            <a:r>
              <a:rPr lang="da-DK"/>
              <a:t>Side </a:t>
            </a:r>
            <a:fld id="{1C616C1D-0411-46E5-A7F8-579C1196F256}" type="slidenum">
              <a:rPr lang="da-DK" smtClean="0"/>
              <a:pPr/>
              <a:t>4</a:t>
            </a:fld>
            <a:endParaRPr lang="da-DK" dirty="0"/>
          </a:p>
        </p:txBody>
      </p:sp>
    </p:spTree>
    <p:extLst>
      <p:ext uri="{BB962C8B-B14F-4D97-AF65-F5344CB8AC3E}">
        <p14:creationId xmlns:p14="http://schemas.microsoft.com/office/powerpoint/2010/main" val="1195635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2A50B-4CE4-5154-51AD-456EEA9703B3}"/>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DE8BA0CE-18D0-89EB-5D6D-5807465C7000}"/>
              </a:ext>
            </a:extLst>
          </p:cNvPr>
          <p:cNvSpPr>
            <a:spLocks noGrp="1"/>
          </p:cNvSpPr>
          <p:nvPr>
            <p:ph type="title"/>
          </p:nvPr>
        </p:nvSpPr>
        <p:spPr>
          <a:xfrm>
            <a:off x="392043" y="519094"/>
            <a:ext cx="5703957" cy="761747"/>
          </a:xfrm>
        </p:spPr>
        <p:txBody>
          <a:bodyPr/>
          <a:lstStyle/>
          <a:p>
            <a:r>
              <a:rPr lang="da-DK" sz="4800" dirty="0"/>
              <a:t>Hvad gør vi?</a:t>
            </a:r>
          </a:p>
        </p:txBody>
      </p:sp>
      <p:sp>
        <p:nvSpPr>
          <p:cNvPr id="7" name="Pladsholder til tekst 6">
            <a:extLst>
              <a:ext uri="{FF2B5EF4-FFF2-40B4-BE49-F238E27FC236}">
                <a16:creationId xmlns:a16="http://schemas.microsoft.com/office/drawing/2014/main" id="{CAE448CF-14CD-CF35-F380-D6F307DB80B3}"/>
              </a:ext>
            </a:extLst>
          </p:cNvPr>
          <p:cNvSpPr>
            <a:spLocks noGrp="1"/>
          </p:cNvSpPr>
          <p:nvPr>
            <p:ph type="body" sz="quarter" idx="13"/>
          </p:nvPr>
        </p:nvSpPr>
        <p:spPr>
          <a:xfrm>
            <a:off x="253999" y="1650846"/>
            <a:ext cx="5351671" cy="4138130"/>
          </a:xfrm>
        </p:spPr>
        <p:txBody>
          <a:bodyPr>
            <a:normAutofit/>
          </a:bodyPr>
          <a:lstStyle/>
          <a:p>
            <a:pPr marL="285750" indent="-285750">
              <a:buFont typeface="Arial" panose="020B0604020202020204" pitchFamily="34" charset="0"/>
              <a:buChar char="•"/>
            </a:pPr>
            <a:r>
              <a:rPr lang="da-DK" sz="1400" dirty="0"/>
              <a:t>Der findes ikke en formel, der passer på alle skoler for, hvordan man skal forberede, gennemføre og efterbehandle afskedigelser</a:t>
            </a:r>
          </a:p>
          <a:p>
            <a:pPr marL="285750" indent="-285750">
              <a:buFont typeface="Arial" panose="020B0604020202020204" pitchFamily="34" charset="0"/>
              <a:buChar char="•"/>
            </a:pPr>
            <a:r>
              <a:rPr lang="da-DK" sz="1400" dirty="0"/>
              <a:t>Det vil være valget mellem ’pest eller kolera’</a:t>
            </a:r>
          </a:p>
          <a:p>
            <a:pPr marL="285750" indent="-285750">
              <a:buFont typeface="Arial" panose="020B0604020202020204" pitchFamily="34" charset="0"/>
              <a:buChar char="•"/>
            </a:pPr>
            <a:r>
              <a:rPr lang="da-DK" sz="1400" dirty="0"/>
              <a:t>Bevidste valg kan kvalificere processen</a:t>
            </a:r>
          </a:p>
          <a:p>
            <a:pPr marL="285750" indent="-285750">
              <a:buFont typeface="Arial" panose="020B0604020202020204" pitchFamily="34" charset="0"/>
              <a:buChar char="•"/>
            </a:pPr>
            <a:r>
              <a:rPr lang="da-DK" sz="1400" dirty="0"/>
              <a:t>Vi kan bestræbe os på at gøre processen så værdig som muligt</a:t>
            </a:r>
          </a:p>
          <a:p>
            <a:endParaRPr lang="da-DK" dirty="0"/>
          </a:p>
        </p:txBody>
      </p:sp>
      <p:sp>
        <p:nvSpPr>
          <p:cNvPr id="24" name="Pladsholder til slidenummer 23">
            <a:extLst>
              <a:ext uri="{FF2B5EF4-FFF2-40B4-BE49-F238E27FC236}">
                <a16:creationId xmlns:a16="http://schemas.microsoft.com/office/drawing/2014/main" id="{F5B9BB69-DDF8-EBE9-D52A-4F80FF249EE5}"/>
              </a:ext>
            </a:extLst>
          </p:cNvPr>
          <p:cNvSpPr>
            <a:spLocks noGrp="1"/>
          </p:cNvSpPr>
          <p:nvPr>
            <p:ph type="sldNum" sz="quarter" idx="16"/>
          </p:nvPr>
        </p:nvSpPr>
        <p:spPr/>
        <p:txBody>
          <a:bodyPr/>
          <a:lstStyle/>
          <a:p>
            <a:r>
              <a:rPr lang="da-DK"/>
              <a:t>Side </a:t>
            </a:r>
            <a:fld id="{1C616C1D-0411-46E5-A7F8-579C1196F256}" type="slidenum">
              <a:rPr lang="da-DK" smtClean="0"/>
              <a:pPr/>
              <a:t>5</a:t>
            </a:fld>
            <a:endParaRPr lang="da-DK" dirty="0"/>
          </a:p>
        </p:txBody>
      </p:sp>
      <p:pic>
        <p:nvPicPr>
          <p:cNvPr id="4" name="Pladsholder til billede 8">
            <a:extLst>
              <a:ext uri="{FF2B5EF4-FFF2-40B4-BE49-F238E27FC236}">
                <a16:creationId xmlns:a16="http://schemas.microsoft.com/office/drawing/2014/main" id="{00C087EF-C3E1-D9DD-6C03-DD26D86FE62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45" b="45"/>
          <a:stretch/>
        </p:blipFill>
        <p:spPr>
          <a:xfrm>
            <a:off x="6223000" y="635001"/>
            <a:ext cx="5715000" cy="5588000"/>
          </a:xfrm>
        </p:spPr>
      </p:pic>
    </p:spTree>
    <p:extLst>
      <p:ext uri="{BB962C8B-B14F-4D97-AF65-F5344CB8AC3E}">
        <p14:creationId xmlns:p14="http://schemas.microsoft.com/office/powerpoint/2010/main" val="241112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5D51-F7DA-9844-3B44-0E628827B814}"/>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253EDF1C-CFE8-D602-BA06-0251FC26EFF9}"/>
              </a:ext>
            </a:extLst>
          </p:cNvPr>
          <p:cNvSpPr>
            <a:spLocks noGrp="1"/>
          </p:cNvSpPr>
          <p:nvPr>
            <p:ph type="title"/>
          </p:nvPr>
        </p:nvSpPr>
        <p:spPr>
          <a:xfrm>
            <a:off x="373199" y="342997"/>
            <a:ext cx="7122345" cy="761747"/>
          </a:xfrm>
        </p:spPr>
        <p:txBody>
          <a:bodyPr/>
          <a:lstStyle/>
          <a:p>
            <a:r>
              <a:rPr lang="da-DK" sz="4800" dirty="0"/>
              <a:t>Hvad er værdighed for os ved afskedigelser?</a:t>
            </a:r>
          </a:p>
        </p:txBody>
      </p:sp>
      <p:sp>
        <p:nvSpPr>
          <p:cNvPr id="7" name="Pladsholder til tekst 6">
            <a:extLst>
              <a:ext uri="{FF2B5EF4-FFF2-40B4-BE49-F238E27FC236}">
                <a16:creationId xmlns:a16="http://schemas.microsoft.com/office/drawing/2014/main" id="{AB21C0BC-111C-A529-651C-E7B9492882B7}"/>
              </a:ext>
            </a:extLst>
          </p:cNvPr>
          <p:cNvSpPr>
            <a:spLocks noGrp="1"/>
          </p:cNvSpPr>
          <p:nvPr>
            <p:ph type="body" sz="quarter" idx="13"/>
          </p:nvPr>
        </p:nvSpPr>
        <p:spPr>
          <a:xfrm>
            <a:off x="373199" y="2055374"/>
            <a:ext cx="7819189" cy="3894824"/>
          </a:xfrm>
        </p:spPr>
        <p:txBody>
          <a:bodyPr>
            <a:normAutofit/>
          </a:bodyPr>
          <a:lstStyle/>
          <a:p>
            <a:pPr marL="285750" indent="-285750">
              <a:buFont typeface="Arial" panose="020B0604020202020204" pitchFamily="34" charset="0"/>
              <a:buChar char="•"/>
            </a:pPr>
            <a:r>
              <a:rPr lang="da-DK" sz="1500" dirty="0"/>
              <a:t>Kan der indgås frivillige fratrædelsesaftaler?</a:t>
            </a:r>
          </a:p>
          <a:p>
            <a:pPr marL="285750" indent="-285750">
              <a:buFont typeface="Arial" panose="020B0604020202020204" pitchFamily="34" charset="0"/>
              <a:buChar char="•"/>
            </a:pPr>
            <a:r>
              <a:rPr lang="da-DK" sz="1500" dirty="0"/>
              <a:t>Hvordan kan/skal det afdækkes, om der er naturlig afgang?</a:t>
            </a:r>
          </a:p>
          <a:p>
            <a:pPr marL="285750" indent="-285750">
              <a:buFont typeface="Arial" panose="020B0604020202020204" pitchFamily="34" charset="0"/>
              <a:buChar char="•"/>
            </a:pPr>
            <a:r>
              <a:rPr lang="da-DK" sz="1500" dirty="0"/>
              <a:t>Er der medarbejdere, medarbejderne vil opfordre ledelsen til at tage hensyn til?</a:t>
            </a:r>
          </a:p>
          <a:p>
            <a:pPr>
              <a:spcBef>
                <a:spcPts val="1800"/>
              </a:spcBef>
              <a:buNone/>
            </a:pPr>
            <a:r>
              <a:rPr lang="da-DK" sz="1500" i="1" dirty="0"/>
              <a:t>Det kunne fx være:</a:t>
            </a:r>
          </a:p>
          <a:p>
            <a:pPr marL="285750" lvl="1" indent="-285750">
              <a:buFont typeface="Arial" panose="020B0604020202020204" pitchFamily="34" charset="0"/>
              <a:buChar char="•"/>
            </a:pPr>
            <a:r>
              <a:rPr lang="da-DK" sz="1500" dirty="0"/>
              <a:t>syge medarbejdere eller medarbejdere med syg ægtefælle</a:t>
            </a:r>
          </a:p>
          <a:p>
            <a:pPr marL="285750" lvl="1" indent="-285750">
              <a:buFont typeface="Arial" panose="020B0604020202020204" pitchFamily="34" charset="0"/>
              <a:buChar char="•"/>
            </a:pPr>
            <a:r>
              <a:rPr lang="da-DK" sz="1500" dirty="0"/>
              <a:t>medarbejdere med alvorligt syge børn </a:t>
            </a:r>
          </a:p>
          <a:p>
            <a:pPr marL="285750" lvl="1" indent="-285750">
              <a:buFont typeface="Arial" panose="020B0604020202020204" pitchFamily="34" charset="0"/>
              <a:buChar char="•"/>
            </a:pPr>
            <a:r>
              <a:rPr lang="da-DK" sz="1500" dirty="0"/>
              <a:t>alene afskedigelse af én af to ægtefæller på samme skole</a:t>
            </a:r>
          </a:p>
          <a:p>
            <a:pPr marL="285750" lvl="1" indent="-285750">
              <a:buFont typeface="Arial" panose="020B0604020202020204" pitchFamily="34" charset="0"/>
              <a:buChar char="•"/>
            </a:pPr>
            <a:r>
              <a:rPr lang="da-DK" sz="1500" dirty="0"/>
              <a:t>ansatte på særlige vilkår efter det Sociale Kapitel</a:t>
            </a:r>
          </a:p>
          <a:p>
            <a:pPr marL="285750" lvl="1" indent="-285750">
              <a:buFont typeface="Arial" panose="020B0604020202020204" pitchFamily="34" charset="0"/>
              <a:buChar char="•"/>
            </a:pPr>
            <a:r>
              <a:rPr lang="da-DK" sz="1500" dirty="0"/>
              <a:t>Medarbejdere mellem 58 og 62 år</a:t>
            </a:r>
          </a:p>
          <a:p>
            <a:endParaRPr lang="da-DK" dirty="0"/>
          </a:p>
        </p:txBody>
      </p:sp>
      <p:sp>
        <p:nvSpPr>
          <p:cNvPr id="24" name="Pladsholder til slidenummer 23">
            <a:extLst>
              <a:ext uri="{FF2B5EF4-FFF2-40B4-BE49-F238E27FC236}">
                <a16:creationId xmlns:a16="http://schemas.microsoft.com/office/drawing/2014/main" id="{EF94EBF9-6FD4-E89A-A2CD-A912C9E90BF0}"/>
              </a:ext>
            </a:extLst>
          </p:cNvPr>
          <p:cNvSpPr>
            <a:spLocks noGrp="1"/>
          </p:cNvSpPr>
          <p:nvPr>
            <p:ph type="sldNum" sz="quarter" idx="16"/>
          </p:nvPr>
        </p:nvSpPr>
        <p:spPr/>
        <p:txBody>
          <a:bodyPr/>
          <a:lstStyle/>
          <a:p>
            <a:r>
              <a:rPr lang="da-DK"/>
              <a:t>Side </a:t>
            </a:r>
            <a:fld id="{1C616C1D-0411-46E5-A7F8-579C1196F256}" type="slidenum">
              <a:rPr lang="da-DK" smtClean="0"/>
              <a:pPr/>
              <a:t>6</a:t>
            </a:fld>
            <a:endParaRPr lang="da-DK" dirty="0"/>
          </a:p>
        </p:txBody>
      </p:sp>
      <p:pic>
        <p:nvPicPr>
          <p:cNvPr id="4" name="Billede 3">
            <a:extLst>
              <a:ext uri="{FF2B5EF4-FFF2-40B4-BE49-F238E27FC236}">
                <a16:creationId xmlns:a16="http://schemas.microsoft.com/office/drawing/2014/main" id="{6900D7FE-0C91-18A7-6649-F49321AFFE99}"/>
              </a:ext>
            </a:extLst>
          </p:cNvPr>
          <p:cNvPicPr>
            <a:picLocks noChangeAspect="1"/>
          </p:cNvPicPr>
          <p:nvPr/>
        </p:nvPicPr>
        <p:blipFill>
          <a:blip r:embed="rId3"/>
          <a:stretch>
            <a:fillRect/>
          </a:stretch>
        </p:blipFill>
        <p:spPr>
          <a:xfrm>
            <a:off x="9419864" y="4001730"/>
            <a:ext cx="2317549" cy="2317549"/>
          </a:xfrm>
          <a:prstGeom prst="rect">
            <a:avLst/>
          </a:prstGeom>
        </p:spPr>
      </p:pic>
    </p:spTree>
    <p:extLst>
      <p:ext uri="{BB962C8B-B14F-4D97-AF65-F5344CB8AC3E}">
        <p14:creationId xmlns:p14="http://schemas.microsoft.com/office/powerpoint/2010/main" val="801461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62843-2B69-CD4D-B538-D38ED9829F72}"/>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9ED74299-E6A7-2E89-53E6-86C24F742D87}"/>
              </a:ext>
            </a:extLst>
          </p:cNvPr>
          <p:cNvSpPr>
            <a:spLocks noGrp="1"/>
          </p:cNvSpPr>
          <p:nvPr>
            <p:ph type="title"/>
          </p:nvPr>
        </p:nvSpPr>
        <p:spPr>
          <a:xfrm>
            <a:off x="265113" y="336108"/>
            <a:ext cx="5633269" cy="761747"/>
          </a:xfrm>
        </p:spPr>
        <p:txBody>
          <a:bodyPr/>
          <a:lstStyle/>
          <a:p>
            <a:r>
              <a:rPr lang="da-DK" sz="4800" dirty="0"/>
              <a:t>Hvordan vil vi som lærerkollegium </a:t>
            </a:r>
            <a:br>
              <a:rPr lang="da-DK" sz="4800" dirty="0"/>
            </a:br>
            <a:r>
              <a:rPr lang="da-DK" sz="4800" dirty="0"/>
              <a:t>gerne have processen til at køre?</a:t>
            </a:r>
          </a:p>
        </p:txBody>
      </p:sp>
      <p:sp>
        <p:nvSpPr>
          <p:cNvPr id="7" name="Pladsholder til tekst 6">
            <a:extLst>
              <a:ext uri="{FF2B5EF4-FFF2-40B4-BE49-F238E27FC236}">
                <a16:creationId xmlns:a16="http://schemas.microsoft.com/office/drawing/2014/main" id="{D717A724-0DFA-C9B0-2D1C-4C760C18EB10}"/>
              </a:ext>
            </a:extLst>
          </p:cNvPr>
          <p:cNvSpPr>
            <a:spLocks noGrp="1"/>
          </p:cNvSpPr>
          <p:nvPr>
            <p:ph type="body" sz="quarter" idx="13"/>
          </p:nvPr>
        </p:nvSpPr>
        <p:spPr>
          <a:xfrm>
            <a:off x="265113" y="3429000"/>
            <a:ext cx="5392109" cy="2923721"/>
          </a:xfrm>
        </p:spPr>
        <p:txBody>
          <a:bodyPr>
            <a:normAutofit/>
          </a:bodyPr>
          <a:lstStyle/>
          <a:p>
            <a:pPr marL="285750" indent="-285750">
              <a:buFont typeface="Arial" panose="020B0604020202020204" pitchFamily="34" charset="0"/>
              <a:buChar char="•"/>
            </a:pPr>
            <a:r>
              <a:rPr lang="da-DK" sz="1400" dirty="0"/>
              <a:t>Hvad er vores største bekymringer ift. at der skal afskediges?</a:t>
            </a:r>
          </a:p>
          <a:p>
            <a:pPr marL="285750" indent="-285750">
              <a:buFont typeface="Arial" panose="020B0604020202020204" pitchFamily="34" charset="0"/>
              <a:buChar char="•"/>
            </a:pPr>
            <a:r>
              <a:rPr lang="da-DK" sz="1400" dirty="0"/>
              <a:t>Hvordan vil vi som medarbejdere gerne informeres?</a:t>
            </a:r>
          </a:p>
          <a:p>
            <a:pPr marL="285750" indent="-285750">
              <a:buFont typeface="Arial" panose="020B0604020202020204" pitchFamily="34" charset="0"/>
              <a:buChar char="•"/>
            </a:pPr>
            <a:r>
              <a:rPr lang="da-DK" sz="1400" dirty="0"/>
              <a:t>Hvordan forholder medarbejderne sig til hinanden og til ledelsen, før, under og efter afskedigelser?</a:t>
            </a:r>
          </a:p>
          <a:p>
            <a:pPr marL="285750" indent="-285750">
              <a:buFont typeface="Arial" panose="020B0604020202020204" pitchFamily="34" charset="0"/>
              <a:buChar char="•"/>
            </a:pPr>
            <a:r>
              <a:rPr lang="da-DK" sz="1400" dirty="0"/>
              <a:t>Hvilke krav har vi til ledelsen?</a:t>
            </a:r>
          </a:p>
          <a:p>
            <a:endParaRPr lang="da-DK" dirty="0"/>
          </a:p>
        </p:txBody>
      </p:sp>
      <p:sp>
        <p:nvSpPr>
          <p:cNvPr id="24" name="Pladsholder til slidenummer 23">
            <a:extLst>
              <a:ext uri="{FF2B5EF4-FFF2-40B4-BE49-F238E27FC236}">
                <a16:creationId xmlns:a16="http://schemas.microsoft.com/office/drawing/2014/main" id="{4F2AF009-C96E-1693-6F2D-418C1EAEC49D}"/>
              </a:ext>
            </a:extLst>
          </p:cNvPr>
          <p:cNvSpPr>
            <a:spLocks noGrp="1"/>
          </p:cNvSpPr>
          <p:nvPr>
            <p:ph type="sldNum" sz="quarter" idx="16"/>
          </p:nvPr>
        </p:nvSpPr>
        <p:spPr/>
        <p:txBody>
          <a:bodyPr/>
          <a:lstStyle/>
          <a:p>
            <a:r>
              <a:rPr lang="da-DK"/>
              <a:t>Side </a:t>
            </a:r>
            <a:fld id="{1C616C1D-0411-46E5-A7F8-579C1196F256}" type="slidenum">
              <a:rPr lang="da-DK" smtClean="0"/>
              <a:pPr/>
              <a:t>7</a:t>
            </a:fld>
            <a:endParaRPr lang="da-DK" dirty="0"/>
          </a:p>
        </p:txBody>
      </p:sp>
      <p:pic>
        <p:nvPicPr>
          <p:cNvPr id="8" name="Pladsholder til billede 8">
            <a:extLst>
              <a:ext uri="{FF2B5EF4-FFF2-40B4-BE49-F238E27FC236}">
                <a16:creationId xmlns:a16="http://schemas.microsoft.com/office/drawing/2014/main" id="{57453FFD-6FAB-698F-227E-50B3B2C39F80}"/>
              </a:ext>
            </a:extLst>
          </p:cNvPr>
          <p:cNvPicPr>
            <a:picLocks noChangeAspect="1"/>
          </p:cNvPicPr>
          <p:nvPr/>
        </p:nvPicPr>
        <p:blipFill>
          <a:blip r:embed="rId3">
            <a:extLst>
              <a:ext uri="{28A0092B-C50C-407E-A947-70E740481C1C}">
                <a14:useLocalDpi xmlns:a14="http://schemas.microsoft.com/office/drawing/2010/main" val="0"/>
              </a:ext>
            </a:extLst>
          </a:blip>
          <a:srcRect t="45" b="45"/>
          <a:stretch/>
        </p:blipFill>
        <p:spPr>
          <a:xfrm>
            <a:off x="6293620" y="764721"/>
            <a:ext cx="5715000" cy="5588000"/>
          </a:xfrm>
          <a:prstGeom prst="roundRect">
            <a:avLst>
              <a:gd name="adj" fmla="val 1466"/>
            </a:avLst>
          </a:prstGeom>
        </p:spPr>
      </p:pic>
    </p:spTree>
    <p:extLst>
      <p:ext uri="{BB962C8B-B14F-4D97-AF65-F5344CB8AC3E}">
        <p14:creationId xmlns:p14="http://schemas.microsoft.com/office/powerpoint/2010/main" val="7319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9CC99-D538-E4D0-658D-19859E3AE7CC}"/>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674F941C-ABE1-2ED2-FB5B-01C296E31B43}"/>
              </a:ext>
            </a:extLst>
          </p:cNvPr>
          <p:cNvSpPr>
            <a:spLocks noGrp="1"/>
          </p:cNvSpPr>
          <p:nvPr>
            <p:ph type="title"/>
          </p:nvPr>
        </p:nvSpPr>
        <p:spPr>
          <a:xfrm>
            <a:off x="265043" y="500313"/>
            <a:ext cx="7988619" cy="761747"/>
          </a:xfrm>
        </p:spPr>
        <p:txBody>
          <a:bodyPr/>
          <a:lstStyle/>
          <a:p>
            <a:r>
              <a:rPr lang="da-DK" sz="4800" dirty="0"/>
              <a:t>Hvad er værdighed for os ifm. afskedigelser? (2)</a:t>
            </a:r>
          </a:p>
        </p:txBody>
      </p:sp>
      <p:sp>
        <p:nvSpPr>
          <p:cNvPr id="7" name="Pladsholder til tekst 6">
            <a:extLst>
              <a:ext uri="{FF2B5EF4-FFF2-40B4-BE49-F238E27FC236}">
                <a16:creationId xmlns:a16="http://schemas.microsoft.com/office/drawing/2014/main" id="{FB2A116E-2A5B-CDED-7B28-A84F67C07E40}"/>
              </a:ext>
            </a:extLst>
          </p:cNvPr>
          <p:cNvSpPr>
            <a:spLocks noGrp="1"/>
          </p:cNvSpPr>
          <p:nvPr>
            <p:ph type="body" sz="quarter" idx="13"/>
          </p:nvPr>
        </p:nvSpPr>
        <p:spPr>
          <a:xfrm>
            <a:off x="265043" y="2135781"/>
            <a:ext cx="8842861" cy="4132774"/>
          </a:xfrm>
        </p:spPr>
        <p:txBody>
          <a:bodyPr>
            <a:normAutofit/>
          </a:bodyPr>
          <a:lstStyle/>
          <a:p>
            <a:pPr>
              <a:buNone/>
            </a:pPr>
            <a:r>
              <a:rPr lang="da-DK" sz="1400" b="1" dirty="0"/>
              <a:t>VARSLING AF AFSKEDIGELSER</a:t>
            </a:r>
          </a:p>
          <a:p>
            <a:pPr>
              <a:buNone/>
            </a:pPr>
            <a:r>
              <a:rPr lang="da-DK" sz="1400" dirty="0"/>
              <a:t>Hvordan ønsker vi, at ledelsen informerer lærerne om afskedigelser?</a:t>
            </a:r>
          </a:p>
          <a:p>
            <a:pPr marL="285750" lvl="1" indent="-285750">
              <a:buFont typeface="Arial" panose="020B0604020202020204" pitchFamily="34" charset="0"/>
              <a:buChar char="•"/>
            </a:pPr>
            <a:r>
              <a:rPr lang="da-DK" dirty="0"/>
              <a:t>Hvordan og hvornår skal der indkaldes til varslingssamtaler? </a:t>
            </a:r>
          </a:p>
          <a:p>
            <a:pPr marL="285750" lvl="1" indent="-285750">
              <a:buFont typeface="Arial" panose="020B0604020202020204" pitchFamily="34" charset="0"/>
              <a:buChar char="•"/>
            </a:pPr>
            <a:r>
              <a:rPr lang="da-DK" dirty="0"/>
              <a:t>Hvordan tilrettelægges processen med størst mulig respekt for de, der skal varsles? </a:t>
            </a:r>
          </a:p>
          <a:p>
            <a:pPr marL="285750" lvl="1" indent="-285750">
              <a:buFont typeface="Arial" panose="020B0604020202020204" pitchFamily="34" charset="0"/>
              <a:buChar char="•"/>
            </a:pPr>
            <a:r>
              <a:rPr lang="da-DK" dirty="0"/>
              <a:t>Hvornår ved man, at man ikke skal afskediges?</a:t>
            </a:r>
          </a:p>
          <a:p>
            <a:pPr marL="285750" lvl="1" indent="-285750">
              <a:buFont typeface="Arial" panose="020B0604020202020204" pitchFamily="34" charset="0"/>
              <a:buChar char="•"/>
            </a:pPr>
            <a:r>
              <a:rPr lang="da-DK" dirty="0"/>
              <a:t>Hvordan skal ikke-opsagte kolleger agere?</a:t>
            </a:r>
          </a:p>
          <a:p>
            <a:pPr marL="285750" lvl="1" indent="-285750">
              <a:buFont typeface="Arial" panose="020B0604020202020204" pitchFamily="34" charset="0"/>
              <a:buChar char="•"/>
            </a:pPr>
            <a:endParaRPr lang="da-DK" dirty="0"/>
          </a:p>
          <a:p>
            <a:pPr>
              <a:buNone/>
            </a:pPr>
            <a:r>
              <a:rPr lang="da-DK" sz="1400" dirty="0"/>
              <a:t>Hvordan skal ledelsen begrunde opsigelserne ?</a:t>
            </a:r>
          </a:p>
          <a:p>
            <a:pPr marL="285750" lvl="1" indent="-285750">
              <a:buFont typeface="Arial" panose="020B0604020202020204" pitchFamily="34" charset="0"/>
              <a:buChar char="•"/>
            </a:pPr>
            <a:r>
              <a:rPr lang="da-DK" dirty="0"/>
              <a:t>Alene ud fra økonomi og fagkombinationer</a:t>
            </a:r>
          </a:p>
          <a:p>
            <a:pPr marL="285750" lvl="1" indent="-285750">
              <a:buFont typeface="Arial" panose="020B0604020202020204" pitchFamily="34" charset="0"/>
              <a:buChar char="•"/>
            </a:pPr>
            <a:r>
              <a:rPr lang="da-DK" dirty="0"/>
              <a:t>Hvilken begrundelse skal gives til de opsagte: Individuel  eller fælles begrundelse?</a:t>
            </a:r>
          </a:p>
          <a:p>
            <a:pPr>
              <a:buNone/>
            </a:pPr>
            <a:endParaRPr lang="da-DK" dirty="0"/>
          </a:p>
        </p:txBody>
      </p:sp>
      <p:sp>
        <p:nvSpPr>
          <p:cNvPr id="24" name="Pladsholder til slidenummer 23">
            <a:extLst>
              <a:ext uri="{FF2B5EF4-FFF2-40B4-BE49-F238E27FC236}">
                <a16:creationId xmlns:a16="http://schemas.microsoft.com/office/drawing/2014/main" id="{9CCC2A05-C77A-2AFB-21A2-14B019D2CBA5}"/>
              </a:ext>
            </a:extLst>
          </p:cNvPr>
          <p:cNvSpPr>
            <a:spLocks noGrp="1"/>
          </p:cNvSpPr>
          <p:nvPr>
            <p:ph type="sldNum" sz="quarter" idx="16"/>
          </p:nvPr>
        </p:nvSpPr>
        <p:spPr/>
        <p:txBody>
          <a:bodyPr/>
          <a:lstStyle/>
          <a:p>
            <a:r>
              <a:rPr lang="da-DK"/>
              <a:t>Side </a:t>
            </a:r>
            <a:fld id="{1C616C1D-0411-46E5-A7F8-579C1196F256}" type="slidenum">
              <a:rPr lang="da-DK" smtClean="0"/>
              <a:pPr/>
              <a:t>8</a:t>
            </a:fld>
            <a:endParaRPr lang="da-DK" dirty="0"/>
          </a:p>
        </p:txBody>
      </p:sp>
    </p:spTree>
    <p:extLst>
      <p:ext uri="{BB962C8B-B14F-4D97-AF65-F5344CB8AC3E}">
        <p14:creationId xmlns:p14="http://schemas.microsoft.com/office/powerpoint/2010/main" val="3524632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7817-8353-9C6D-E62C-D7EE35537A65}"/>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E3D95104-BB50-D6A3-FEEE-464AC004D6DD}"/>
              </a:ext>
            </a:extLst>
          </p:cNvPr>
          <p:cNvSpPr>
            <a:spLocks noGrp="1"/>
          </p:cNvSpPr>
          <p:nvPr>
            <p:ph type="title"/>
          </p:nvPr>
        </p:nvSpPr>
        <p:spPr>
          <a:xfrm>
            <a:off x="265043" y="567220"/>
            <a:ext cx="4708595" cy="761747"/>
          </a:xfrm>
        </p:spPr>
        <p:txBody>
          <a:bodyPr/>
          <a:lstStyle/>
          <a:p>
            <a:r>
              <a:rPr lang="da-DK" sz="4800" dirty="0"/>
              <a:t>Hvad sker der?</a:t>
            </a:r>
          </a:p>
        </p:txBody>
      </p:sp>
      <p:sp>
        <p:nvSpPr>
          <p:cNvPr id="24" name="Pladsholder til slidenummer 23">
            <a:extLst>
              <a:ext uri="{FF2B5EF4-FFF2-40B4-BE49-F238E27FC236}">
                <a16:creationId xmlns:a16="http://schemas.microsoft.com/office/drawing/2014/main" id="{2B2D3714-744E-6655-F0EF-8FB885C6291A}"/>
              </a:ext>
            </a:extLst>
          </p:cNvPr>
          <p:cNvSpPr>
            <a:spLocks noGrp="1"/>
          </p:cNvSpPr>
          <p:nvPr>
            <p:ph type="sldNum" sz="quarter" idx="16"/>
          </p:nvPr>
        </p:nvSpPr>
        <p:spPr/>
        <p:txBody>
          <a:bodyPr/>
          <a:lstStyle/>
          <a:p>
            <a:r>
              <a:rPr lang="da-DK"/>
              <a:t>Side </a:t>
            </a:r>
            <a:fld id="{1C616C1D-0411-46E5-A7F8-579C1196F256}" type="slidenum">
              <a:rPr lang="da-DK" smtClean="0"/>
              <a:pPr/>
              <a:t>9</a:t>
            </a:fld>
            <a:endParaRPr lang="da-DK" dirty="0"/>
          </a:p>
        </p:txBody>
      </p:sp>
      <p:cxnSp>
        <p:nvCxnSpPr>
          <p:cNvPr id="16" name="Straight Arrow Connector 15">
            <a:extLst>
              <a:ext uri="{FF2B5EF4-FFF2-40B4-BE49-F238E27FC236}">
                <a16:creationId xmlns:a16="http://schemas.microsoft.com/office/drawing/2014/main" id="{94F1E51D-3A96-E98A-0861-9508C9EDFEB1}"/>
              </a:ext>
            </a:extLst>
          </p:cNvPr>
          <p:cNvCxnSpPr>
            <a:cxnSpLocks/>
          </p:cNvCxnSpPr>
          <p:nvPr/>
        </p:nvCxnSpPr>
        <p:spPr>
          <a:xfrm>
            <a:off x="715126" y="3637023"/>
            <a:ext cx="10303727" cy="0"/>
          </a:xfrm>
          <a:prstGeom prst="straightConnector1">
            <a:avLst/>
          </a:prstGeom>
          <a:ln w="63500">
            <a:solidFill>
              <a:schemeClr val="tx2"/>
            </a:solidFill>
            <a:tailEnd type="triangle"/>
          </a:ln>
        </p:spPr>
        <p:style>
          <a:lnRef idx="3">
            <a:schemeClr val="accent2"/>
          </a:lnRef>
          <a:fillRef idx="0">
            <a:schemeClr val="accent2"/>
          </a:fillRef>
          <a:effectRef idx="2">
            <a:schemeClr val="accent2"/>
          </a:effectRef>
          <a:fontRef idx="minor">
            <a:schemeClr val="tx1"/>
          </a:fontRef>
        </p:style>
      </p:cxnSp>
      <p:sp>
        <p:nvSpPr>
          <p:cNvPr id="30" name="TextBox 29">
            <a:extLst>
              <a:ext uri="{FF2B5EF4-FFF2-40B4-BE49-F238E27FC236}">
                <a16:creationId xmlns:a16="http://schemas.microsoft.com/office/drawing/2014/main" id="{F8869699-54AD-F281-382F-596F0B1CBAB4}"/>
              </a:ext>
            </a:extLst>
          </p:cNvPr>
          <p:cNvSpPr txBox="1"/>
          <p:nvPr/>
        </p:nvSpPr>
        <p:spPr>
          <a:xfrm>
            <a:off x="374257" y="2367553"/>
            <a:ext cx="2245083" cy="969496"/>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1. </a:t>
            </a:r>
            <a:r>
              <a:rPr lang="en-GB" sz="1900" b="1" dirty="0">
                <a:solidFill>
                  <a:schemeClr val="tx2"/>
                </a:solidFill>
                <a:latin typeface="GL Condensed" panose="020A0506050501040104" pitchFamily="18" charset="0"/>
              </a:rPr>
              <a:t>L</a:t>
            </a:r>
            <a:r>
              <a:rPr lang="en-DK" sz="1900" b="1" dirty="0">
                <a:solidFill>
                  <a:schemeClr val="tx2"/>
                </a:solidFill>
                <a:latin typeface="GL Condensed" panose="020A0506050501040104" pitchFamily="18" charset="0"/>
              </a:rPr>
              <a:t>edelsen melder ud, hvornår afskedigelser varsles </a:t>
            </a:r>
          </a:p>
        </p:txBody>
      </p:sp>
      <p:sp>
        <p:nvSpPr>
          <p:cNvPr id="31" name="TextBox 30">
            <a:extLst>
              <a:ext uri="{FF2B5EF4-FFF2-40B4-BE49-F238E27FC236}">
                <a16:creationId xmlns:a16="http://schemas.microsoft.com/office/drawing/2014/main" id="{72C2D0BB-748C-EADA-DE8E-CFB091932162}"/>
              </a:ext>
            </a:extLst>
          </p:cNvPr>
          <p:cNvSpPr txBox="1"/>
          <p:nvPr/>
        </p:nvSpPr>
        <p:spPr>
          <a:xfrm>
            <a:off x="2106018" y="4194366"/>
            <a:ext cx="2245083" cy="677108"/>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2. </a:t>
            </a:r>
            <a:r>
              <a:rPr lang="da-DK" sz="1900" b="1" dirty="0">
                <a:solidFill>
                  <a:schemeClr val="tx2"/>
                </a:solidFill>
                <a:latin typeface="GL Condensed" panose="020A0506050501040104" pitchFamily="18" charset="0"/>
              </a:rPr>
              <a:t>D</a:t>
            </a:r>
            <a:r>
              <a:rPr lang="en-DK" sz="1900" b="1" dirty="0">
                <a:solidFill>
                  <a:schemeClr val="tx2"/>
                </a:solidFill>
                <a:latin typeface="GL Condensed" panose="020A0506050501040104" pitchFamily="18" charset="0"/>
              </a:rPr>
              <a:t>agen, hvor afkedigelser varsles </a:t>
            </a:r>
          </a:p>
        </p:txBody>
      </p:sp>
      <p:sp>
        <p:nvSpPr>
          <p:cNvPr id="32" name="TextBox 31">
            <a:extLst>
              <a:ext uri="{FF2B5EF4-FFF2-40B4-BE49-F238E27FC236}">
                <a16:creationId xmlns:a16="http://schemas.microsoft.com/office/drawing/2014/main" id="{0C0CACEF-1249-4842-0F87-CDDEEFD91ED3}"/>
              </a:ext>
            </a:extLst>
          </p:cNvPr>
          <p:cNvSpPr txBox="1"/>
          <p:nvPr/>
        </p:nvSpPr>
        <p:spPr>
          <a:xfrm>
            <a:off x="3850917" y="2364190"/>
            <a:ext cx="2245083" cy="677108"/>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3. Partshøring – typisk 2 uger. Brug GL</a:t>
            </a:r>
          </a:p>
        </p:txBody>
      </p:sp>
      <p:sp>
        <p:nvSpPr>
          <p:cNvPr id="33" name="TextBox 32">
            <a:extLst>
              <a:ext uri="{FF2B5EF4-FFF2-40B4-BE49-F238E27FC236}">
                <a16:creationId xmlns:a16="http://schemas.microsoft.com/office/drawing/2014/main" id="{FE7165F8-DE14-72AD-3034-0FE2E89E5B67}"/>
              </a:ext>
            </a:extLst>
          </p:cNvPr>
          <p:cNvSpPr txBox="1"/>
          <p:nvPr/>
        </p:nvSpPr>
        <p:spPr>
          <a:xfrm>
            <a:off x="5579723" y="4197926"/>
            <a:ext cx="2245083" cy="677108"/>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4. Afskedigelsen er definitiv</a:t>
            </a:r>
          </a:p>
        </p:txBody>
      </p:sp>
      <p:sp>
        <p:nvSpPr>
          <p:cNvPr id="34" name="TextBox 33">
            <a:extLst>
              <a:ext uri="{FF2B5EF4-FFF2-40B4-BE49-F238E27FC236}">
                <a16:creationId xmlns:a16="http://schemas.microsoft.com/office/drawing/2014/main" id="{75EC6437-FA3F-A8B0-0BD6-63D566060670}"/>
              </a:ext>
            </a:extLst>
          </p:cNvPr>
          <p:cNvSpPr txBox="1"/>
          <p:nvPr/>
        </p:nvSpPr>
        <p:spPr>
          <a:xfrm>
            <a:off x="7319317" y="2238122"/>
            <a:ext cx="2245083" cy="969496"/>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5. Finde sine be</a:t>
            </a:r>
            <a:r>
              <a:rPr lang="da-DK" sz="1900" b="1" dirty="0">
                <a:solidFill>
                  <a:schemeClr val="tx2"/>
                </a:solidFill>
                <a:latin typeface="GL Condensed" panose="020A0506050501040104" pitchFamily="18" charset="0"/>
              </a:rPr>
              <a:t>n</a:t>
            </a:r>
            <a:r>
              <a:rPr lang="en-DK" sz="1900" b="1" dirty="0">
                <a:solidFill>
                  <a:schemeClr val="tx2"/>
                </a:solidFill>
                <a:latin typeface="GL Condensed" panose="020A0506050501040104" pitchFamily="18" charset="0"/>
              </a:rPr>
              <a:t> Overveje GL’s medlemstilbud</a:t>
            </a:r>
          </a:p>
        </p:txBody>
      </p:sp>
      <p:sp>
        <p:nvSpPr>
          <p:cNvPr id="35" name="TextBox 34">
            <a:extLst>
              <a:ext uri="{FF2B5EF4-FFF2-40B4-BE49-F238E27FC236}">
                <a16:creationId xmlns:a16="http://schemas.microsoft.com/office/drawing/2014/main" id="{C4CCC7AA-0D21-D0D7-EB41-F8F38E104007}"/>
              </a:ext>
            </a:extLst>
          </p:cNvPr>
          <p:cNvSpPr txBox="1"/>
          <p:nvPr/>
        </p:nvSpPr>
        <p:spPr>
          <a:xfrm>
            <a:off x="9053427" y="4194366"/>
            <a:ext cx="2245083" cy="969496"/>
          </a:xfrm>
          <a:prstGeom prst="rect">
            <a:avLst/>
          </a:prstGeom>
          <a:noFill/>
        </p:spPr>
        <p:txBody>
          <a:bodyPr wrap="square" rtlCol="0">
            <a:spAutoFit/>
          </a:bodyPr>
          <a:lstStyle/>
          <a:p>
            <a:pPr algn="ctr"/>
            <a:r>
              <a:rPr lang="en-DK" sz="1900" b="1" dirty="0">
                <a:solidFill>
                  <a:schemeClr val="tx2"/>
                </a:solidFill>
                <a:latin typeface="GL Condensed" panose="020A0506050501040104" pitchFamily="18" charset="0"/>
              </a:rPr>
              <a:t>6. Fratrædelse sker med almindelig opsigelsesvarsel</a:t>
            </a:r>
          </a:p>
        </p:txBody>
      </p:sp>
      <p:sp>
        <p:nvSpPr>
          <p:cNvPr id="2" name="Ellipse 1">
            <a:extLst>
              <a:ext uri="{FF2B5EF4-FFF2-40B4-BE49-F238E27FC236}">
                <a16:creationId xmlns:a16="http://schemas.microsoft.com/office/drawing/2014/main" id="{1D3B44F2-7621-2690-3F9D-456E0A039DBE}"/>
              </a:ext>
            </a:extLst>
          </p:cNvPr>
          <p:cNvSpPr/>
          <p:nvPr/>
        </p:nvSpPr>
        <p:spPr>
          <a:xfrm>
            <a:off x="1243264" y="3397030"/>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
        <p:nvSpPr>
          <p:cNvPr id="3" name="Ellipse 2">
            <a:extLst>
              <a:ext uri="{FF2B5EF4-FFF2-40B4-BE49-F238E27FC236}">
                <a16:creationId xmlns:a16="http://schemas.microsoft.com/office/drawing/2014/main" id="{AB3B203D-42B2-FA89-9D5E-923BEB5F22D7}"/>
              </a:ext>
            </a:extLst>
          </p:cNvPr>
          <p:cNvSpPr/>
          <p:nvPr/>
        </p:nvSpPr>
        <p:spPr>
          <a:xfrm>
            <a:off x="3001236" y="3397030"/>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
        <p:nvSpPr>
          <p:cNvPr id="4" name="Ellipse 3">
            <a:extLst>
              <a:ext uri="{FF2B5EF4-FFF2-40B4-BE49-F238E27FC236}">
                <a16:creationId xmlns:a16="http://schemas.microsoft.com/office/drawing/2014/main" id="{B016FFEA-D35A-0A6E-F585-E3FFA144664F}"/>
              </a:ext>
            </a:extLst>
          </p:cNvPr>
          <p:cNvSpPr/>
          <p:nvPr/>
        </p:nvSpPr>
        <p:spPr>
          <a:xfrm>
            <a:off x="4715227" y="3397030"/>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
        <p:nvSpPr>
          <p:cNvPr id="5" name="Ellipse 4">
            <a:extLst>
              <a:ext uri="{FF2B5EF4-FFF2-40B4-BE49-F238E27FC236}">
                <a16:creationId xmlns:a16="http://schemas.microsoft.com/office/drawing/2014/main" id="{963D6248-03C9-B3A5-E610-8C8C4AAE381A}"/>
              </a:ext>
            </a:extLst>
          </p:cNvPr>
          <p:cNvSpPr/>
          <p:nvPr/>
        </p:nvSpPr>
        <p:spPr>
          <a:xfrm>
            <a:off x="6466049" y="3399467"/>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
        <p:nvSpPr>
          <p:cNvPr id="7" name="Ellipse 6">
            <a:extLst>
              <a:ext uri="{FF2B5EF4-FFF2-40B4-BE49-F238E27FC236}">
                <a16:creationId xmlns:a16="http://schemas.microsoft.com/office/drawing/2014/main" id="{D8BC9990-95B1-190D-7771-4F3352F398FF}"/>
              </a:ext>
            </a:extLst>
          </p:cNvPr>
          <p:cNvSpPr/>
          <p:nvPr/>
        </p:nvSpPr>
        <p:spPr>
          <a:xfrm>
            <a:off x="8224021" y="3397029"/>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
        <p:nvSpPr>
          <p:cNvPr id="8" name="Ellipse 7">
            <a:extLst>
              <a:ext uri="{FF2B5EF4-FFF2-40B4-BE49-F238E27FC236}">
                <a16:creationId xmlns:a16="http://schemas.microsoft.com/office/drawing/2014/main" id="{97481A54-530C-00F9-7E0C-A5B28CB1CA7E}"/>
              </a:ext>
            </a:extLst>
          </p:cNvPr>
          <p:cNvSpPr/>
          <p:nvPr/>
        </p:nvSpPr>
        <p:spPr>
          <a:xfrm>
            <a:off x="9930862" y="3397028"/>
            <a:ext cx="454645" cy="479985"/>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err="1">
              <a:solidFill>
                <a:schemeClr val="tx2"/>
              </a:solidFill>
            </a:endParaRPr>
          </a:p>
        </p:txBody>
      </p:sp>
    </p:spTree>
    <p:extLst>
      <p:ext uri="{BB962C8B-B14F-4D97-AF65-F5344CB8AC3E}">
        <p14:creationId xmlns:p14="http://schemas.microsoft.com/office/powerpoint/2010/main" val="578953344"/>
      </p:ext>
    </p:extLst>
  </p:cSld>
  <p:clrMapOvr>
    <a:masterClrMapping/>
  </p:clrMapOvr>
</p:sld>
</file>

<file path=ppt/theme/theme1.xml><?xml version="1.0" encoding="utf-8"?>
<a:theme xmlns:a="http://schemas.openxmlformats.org/drawingml/2006/main" name="Office-tema">
  <a:themeElements>
    <a:clrScheme name="GL">
      <a:dk1>
        <a:sysClr val="windowText" lastClr="000000"/>
      </a:dk1>
      <a:lt1>
        <a:sysClr val="window" lastClr="FFFFFF"/>
      </a:lt1>
      <a:dk2>
        <a:srgbClr val="1C2237"/>
      </a:dk2>
      <a:lt2>
        <a:srgbClr val="FAF9F5"/>
      </a:lt2>
      <a:accent1>
        <a:srgbClr val="CBF6F8"/>
      </a:accent1>
      <a:accent2>
        <a:srgbClr val="1C2237"/>
      </a:accent2>
      <a:accent3>
        <a:srgbClr val="F7FDBE"/>
      </a:accent3>
      <a:accent4>
        <a:srgbClr val="461616"/>
      </a:accent4>
      <a:accent5>
        <a:srgbClr val="F3DFFF"/>
      </a:accent5>
      <a:accent6>
        <a:srgbClr val="000000"/>
      </a:accent6>
      <a:hlink>
        <a:srgbClr val="F7FDBE"/>
      </a:hlink>
      <a:folHlink>
        <a:srgbClr val="7F7F7F"/>
      </a:folHlink>
    </a:clrScheme>
    <a:fontScheme name="GL">
      <a:majorFont>
        <a:latin typeface="GL Light"/>
        <a:ea typeface=""/>
        <a:cs typeface=""/>
      </a:majorFont>
      <a:minorFont>
        <a:latin typeface="Inter 18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200" dirty="0" err="1" smtClean="0">
            <a:solidFill>
              <a:schemeClr val="tx2"/>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1900" b="1" dirty="0" smtClean="0">
            <a:solidFill>
              <a:schemeClr val="tx2"/>
            </a:solidFill>
            <a:latin typeface="GL Condensed" panose="020A0506050501040104" pitchFamily="18" charset="0"/>
          </a:defRPr>
        </a:defPPr>
      </a:lstStyle>
    </a:txDef>
  </a:objectDefaults>
  <a:extraClrSchemeLst/>
  <a:extLst>
    <a:ext uri="{05A4C25C-085E-4340-85A3-A5531E510DB2}">
      <thm15:themeFamily xmlns:thm15="http://schemas.microsoft.com/office/thememl/2012/main" name="GL_PPT_template24februar2026  -  Skrivebeskyttet" id="{F3088A5C-2D87-48F7-B075-C6D705DFE177}" vid="{83202F91-E89F-4235-93EB-915D0ED5EAC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D11527ECDDC544BFA77A41EF9AD888" ma:contentTypeVersion="13" ma:contentTypeDescription="Create a new document." ma:contentTypeScope="" ma:versionID="9b7622cec004d8e1fe3bd3cb8d3ac91a">
  <xsd:schema xmlns:xsd="http://www.w3.org/2001/XMLSchema" xmlns:xs="http://www.w3.org/2001/XMLSchema" xmlns:p="http://schemas.microsoft.com/office/2006/metadata/properties" xmlns:ns2="066125bf-39b6-445c-877b-20e640978fdb" xmlns:ns3="d816e1c1-afa1-4a3c-84d3-7c7457230527" targetNamespace="http://schemas.microsoft.com/office/2006/metadata/properties" ma:root="true" ma:fieldsID="104649660918afa32304dbcab7daae43" ns2:_="" ns3:_="">
    <xsd:import namespace="066125bf-39b6-445c-877b-20e640978fdb"/>
    <xsd:import namespace="d816e1c1-afa1-4a3c-84d3-7c745723052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125bf-39b6-445c-877b-20e640978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2841ec-b5b4-44d8-a5c8-829e1141cd7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16e1c1-afa1-4a3c-84d3-7c745723052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1941fe2-3ab0-4084-85d0-f7c62e3f0943}" ma:internalName="TaxCatchAll" ma:showField="CatchAllData" ma:web="d816e1c1-afa1-4a3c-84d3-7c7457230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16e1c1-afa1-4a3c-84d3-7c7457230527" xsi:nil="true"/>
    <lcf76f155ced4ddcb4097134ff3c332f xmlns="066125bf-39b6-445c-877b-20e640978f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E833BA2-4971-4D9C-A02D-0975FD830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125bf-39b6-445c-877b-20e640978fdb"/>
    <ds:schemaRef ds:uri="d816e1c1-afa1-4a3c-84d3-7c7457230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ACB524-A292-4424-AB2B-634245A36C25}">
  <ds:schemaRefs>
    <ds:schemaRef ds:uri="http://schemas.microsoft.com/sharepoint/v3/contenttype/forms"/>
  </ds:schemaRefs>
</ds:datastoreItem>
</file>

<file path=customXml/itemProps3.xml><?xml version="1.0" encoding="utf-8"?>
<ds:datastoreItem xmlns:ds="http://schemas.openxmlformats.org/officeDocument/2006/customXml" ds:itemID="{75C3EE2A-5771-4720-B648-298B35167F74}">
  <ds:schemaRefs>
    <ds:schemaRef ds:uri="http://purl.org/dc/dcmitype/"/>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d816e1c1-afa1-4a3c-84d3-7c7457230527"/>
    <ds:schemaRef ds:uri="066125bf-39b6-445c-877b-20e640978fdb"/>
  </ds:schemaRefs>
</ds:datastoreItem>
</file>

<file path=docProps/app.xml><?xml version="1.0" encoding="utf-8"?>
<Properties xmlns="http://schemas.openxmlformats.org/officeDocument/2006/extended-properties" xmlns:vt="http://schemas.openxmlformats.org/officeDocument/2006/docPropsVTypes">
  <Template>Office-tema</Template>
  <TotalTime>1402</TotalTime>
  <Words>2670</Words>
  <Application>Microsoft Office PowerPoint</Application>
  <PresentationFormat>Widescreen</PresentationFormat>
  <Paragraphs>152</Paragraphs>
  <Slides>12</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12</vt:i4>
      </vt:variant>
    </vt:vector>
  </HeadingPairs>
  <TitlesOfParts>
    <vt:vector size="18" baseType="lpstr">
      <vt:lpstr>Arial</vt:lpstr>
      <vt:lpstr>Aptos</vt:lpstr>
      <vt:lpstr>GL Condensed</vt:lpstr>
      <vt:lpstr>GL Light</vt:lpstr>
      <vt:lpstr>Inter 18pt</vt:lpstr>
      <vt:lpstr>Office-tema</vt:lpstr>
      <vt:lpstr>Oplæg ved TR</vt:lpstr>
      <vt:lpstr>Er der afskedigelser på vej?</vt:lpstr>
      <vt:lpstr>PowerPoint-præsentation</vt:lpstr>
      <vt:lpstr>TR’s rolle ved afskedigelser</vt:lpstr>
      <vt:lpstr>Hvad gør vi?</vt:lpstr>
      <vt:lpstr>Hvad er værdighed for os ved afskedigelser?</vt:lpstr>
      <vt:lpstr>Hvordan vil vi som lærerkollegium  gerne have processen til at køre?</vt:lpstr>
      <vt:lpstr>Hvad er værdighed for os ifm. afskedigelser? (2)</vt:lpstr>
      <vt:lpstr>Hvad sker der?</vt:lpstr>
      <vt:lpstr>Opsigelsesvarsler</vt:lpstr>
      <vt:lpstr>GL’s medlemstilbud</vt:lpstr>
      <vt:lpstr>Hvad gør vi herfra?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Newton</dc:creator>
  <cp:lastModifiedBy>Sarah Newton</cp:lastModifiedBy>
  <cp:revision>1</cp:revision>
  <dcterms:created xsi:type="dcterms:W3CDTF">2026-04-01T10:51:46Z</dcterms:created>
  <dcterms:modified xsi:type="dcterms:W3CDTF">2026-05-13T09:12:33Z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0x01010085D11527ECDDC544BFA77A41EF9AD888</vt:lpwstr>
  </property>
  <property fmtid="{D5CDD505-2E9C-101B-9397-08002B2CF9AE}" pid="3" name="MediaServiceImageTags">
    <vt:lpwstr/>
  </property>
</Properties>
</file>